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5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0401E-8CD2-4B27-80CC-70B09D74FAD0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E3989-BA9A-4F27-A2BA-367D21E43E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33</cp:revision>
  <dcterms:created xsi:type="dcterms:W3CDTF">2006-08-16T00:00:00Z</dcterms:created>
  <dcterms:modified xsi:type="dcterms:W3CDTF">2020-04-03T10:37:36Z</dcterms:modified>
</cp:coreProperties>
</file>