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143000"/>
            <a:ext cx="4921161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219200"/>
            <a:ext cx="225191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733800"/>
            <a:ext cx="218796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7338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6172200"/>
            <a:ext cx="1624012" cy="272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304800"/>
            <a:ext cx="4939641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2018-11-04T18:25:00Z</dcterms:modified>
</cp:coreProperties>
</file>