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86200"/>
            <a:ext cx="289496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8200"/>
            <a:ext cx="5610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5829300" cy="287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90600"/>
            <a:ext cx="3200400" cy="23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533400"/>
            <a:ext cx="2590800" cy="46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6324600"/>
            <a:ext cx="2443162" cy="30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152400"/>
            <a:ext cx="1738312" cy="4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825093">
            <a:off x="20028" y="296754"/>
            <a:ext cx="1313686" cy="42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0"/>
            <a:ext cx="4876800" cy="8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2019-02-01T13:40:07Z</dcterms:modified>
</cp:coreProperties>
</file>