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9588"/>
            <a:ext cx="9143999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00063"/>
            <a:ext cx="91440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2</cp:revision>
  <dcterms:created xsi:type="dcterms:W3CDTF">2006-08-16T00:00:00Z</dcterms:created>
  <dcterms:modified xsi:type="dcterms:W3CDTF">2020-02-05T16:37:06Z</dcterms:modified>
</cp:coreProperties>
</file>