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Fără titl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229600" cy="578706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38200" y="3048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https://www.facebook.com/204205382964480/videos/1625206180864386/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2017-10-15T16:20:38Z</dcterms:modified>
</cp:coreProperties>
</file>