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991600" cy="67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2017-12-06T15:18:36Z</dcterms:modified>
</cp:coreProperties>
</file>