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orgeenescu.ro/images/1-de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0"/>
            <a:ext cx="8229600" cy="3048000"/>
          </a:xfrm>
          <a:prstGeom prst="rect">
            <a:avLst/>
          </a:prstGeom>
          <a:noFill/>
        </p:spPr>
      </p:pic>
      <p:pic>
        <p:nvPicPr>
          <p:cNvPr id="1028" name="Picture 4" descr="http://buceginfo.ro/image/1/628/331/storage/event/3e/41/95/b051e4b917668b144d8cbac8ee4a1603.1-decembrie-2015-sinaia-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685800"/>
            <a:ext cx="6172200" cy="2743200"/>
          </a:xfrm>
          <a:prstGeom prst="rect">
            <a:avLst/>
          </a:prstGeom>
          <a:noFill/>
        </p:spPr>
      </p:pic>
      <p:pic>
        <p:nvPicPr>
          <p:cNvPr id="1030" name="Picture 6" descr="Imagini pentru 1 decembrie 2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47391">
            <a:off x="338865" y="580652"/>
            <a:ext cx="2914774" cy="2129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2015-12-04T16:14:40Z</dcterms:modified>
</cp:coreProperties>
</file>