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7FD3-40DF-47EC-9D88-7682F00E7CFD}" type="datetimeFigureOut">
              <a:rPr lang="en-US" smtClean="0"/>
              <a:pPr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4FE-7BD4-4607-B280-D063D5831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7FD3-40DF-47EC-9D88-7682F00E7CFD}" type="datetimeFigureOut">
              <a:rPr lang="en-US" smtClean="0"/>
              <a:pPr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4FE-7BD4-4607-B280-D063D5831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7FD3-40DF-47EC-9D88-7682F00E7CFD}" type="datetimeFigureOut">
              <a:rPr lang="en-US" smtClean="0"/>
              <a:pPr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4FE-7BD4-4607-B280-D063D5831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7FD3-40DF-47EC-9D88-7682F00E7CFD}" type="datetimeFigureOut">
              <a:rPr lang="en-US" smtClean="0"/>
              <a:pPr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4FE-7BD4-4607-B280-D063D5831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7FD3-40DF-47EC-9D88-7682F00E7CFD}" type="datetimeFigureOut">
              <a:rPr lang="en-US" smtClean="0"/>
              <a:pPr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4FE-7BD4-4607-B280-D063D5831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7FD3-40DF-47EC-9D88-7682F00E7CFD}" type="datetimeFigureOut">
              <a:rPr lang="en-US" smtClean="0"/>
              <a:pPr/>
              <a:t>01/02/2014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4FE-7BD4-4607-B280-D063D5831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7FD3-40DF-47EC-9D88-7682F00E7CFD}" type="datetimeFigureOut">
              <a:rPr lang="en-US" smtClean="0"/>
              <a:pPr/>
              <a:t>01/02/2014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4FE-7BD4-4607-B280-D063D5831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7FD3-40DF-47EC-9D88-7682F00E7CFD}" type="datetimeFigureOut">
              <a:rPr lang="en-US" smtClean="0"/>
              <a:pPr/>
              <a:t>01/02/2014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4FE-7BD4-4607-B280-D063D5831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7FD3-40DF-47EC-9D88-7682F00E7CFD}" type="datetimeFigureOut">
              <a:rPr lang="en-US" smtClean="0"/>
              <a:pPr/>
              <a:t>01/02/2014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4FE-7BD4-4607-B280-D063D5831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7FD3-40DF-47EC-9D88-7682F00E7CFD}" type="datetimeFigureOut">
              <a:rPr lang="en-US" smtClean="0"/>
              <a:pPr/>
              <a:t>01/02/2014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4FE-7BD4-4607-B280-D063D5831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7FD3-40DF-47EC-9D88-7682F00E7CFD}" type="datetimeFigureOut">
              <a:rPr lang="en-US" smtClean="0"/>
              <a:pPr/>
              <a:t>01/02/2014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4FE-7BD4-4607-B280-D063D5831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7FD3-40DF-47EC-9D88-7682F00E7CFD}" type="datetimeFigureOut">
              <a:rPr lang="en-US" smtClean="0"/>
              <a:pPr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324FE-7BD4-4607-B280-D063D5831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62500" y="2476500"/>
            <a:ext cx="3429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05398" y="-609600"/>
            <a:ext cx="3429000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90500" y="3238500"/>
            <a:ext cx="342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2014-02-01T13:18:08Z</dcterms:created>
  <dcterms:modified xsi:type="dcterms:W3CDTF">2014-02-01T13:27:38Z</dcterms:modified>
</cp:coreProperties>
</file>