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19AEB-5013-4AB9-9982-DC799511366D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CB86-C788-4FD2-9226-00BB4F27A0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Teodora\Pictures\Ora Pământului, 20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2018-03-26T04:39:33Z</dcterms:modified>
</cp:coreProperties>
</file>