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46A96-C1E3-4F67-A32A-04D3787361DB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69E16-62A2-499E-A11B-216795C7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3E961-98A3-4BE4-B572-E36F935A9E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52400"/>
            <a:ext cx="480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00400" y="4419600"/>
            <a:ext cx="140208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 descr="Imagini pentru imagini de color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04800"/>
            <a:ext cx="1308354" cy="1619250"/>
          </a:xfrm>
          <a:prstGeom prst="rect">
            <a:avLst/>
          </a:prstGeom>
          <a:noFill/>
        </p:spPr>
      </p:pic>
      <p:pic>
        <p:nvPicPr>
          <p:cNvPr id="31751" name="Picture 7" descr="Imagini pentru imagini de color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1066800"/>
            <a:ext cx="1219200" cy="1627695"/>
          </a:xfrm>
          <a:prstGeom prst="rect">
            <a:avLst/>
          </a:prstGeom>
          <a:noFill/>
        </p:spPr>
      </p:pic>
      <p:pic>
        <p:nvPicPr>
          <p:cNvPr id="31753" name="Picture 9" descr="Imagini pentru imagini de colora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2819400" cy="2286000"/>
          </a:xfrm>
          <a:prstGeom prst="rect">
            <a:avLst/>
          </a:prstGeom>
          <a:noFill/>
        </p:spPr>
      </p:pic>
      <p:pic>
        <p:nvPicPr>
          <p:cNvPr id="31755" name="Picture 11" descr="Imagini pentru imagini de colora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27239" y="4648200"/>
            <a:ext cx="1616761" cy="1809750"/>
          </a:xfrm>
          <a:prstGeom prst="rect">
            <a:avLst/>
          </a:prstGeom>
          <a:noFill/>
        </p:spPr>
      </p:pic>
      <p:pic>
        <p:nvPicPr>
          <p:cNvPr id="31757" name="Picture 13" descr="Imagini pentru imagini de colora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914400"/>
            <a:ext cx="1470150" cy="188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ini pentru fise de colorat cu primavar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1412" y="-244365"/>
            <a:ext cx="9406825" cy="734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0"/>
            <a:ext cx="3994839" cy="540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5334000"/>
            <a:ext cx="1143000" cy="134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Imagini pentru imagini de color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28600"/>
            <a:ext cx="1714500" cy="2667000"/>
          </a:xfrm>
          <a:prstGeom prst="rect">
            <a:avLst/>
          </a:prstGeom>
          <a:noFill/>
        </p:spPr>
      </p:pic>
      <p:pic>
        <p:nvPicPr>
          <p:cNvPr id="1033" name="Picture 9" descr="Imagini pentru imagini de color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8500" y="2362200"/>
            <a:ext cx="1509858" cy="1571626"/>
          </a:xfrm>
          <a:prstGeom prst="rect">
            <a:avLst/>
          </a:prstGeom>
          <a:noFill/>
        </p:spPr>
      </p:pic>
      <p:pic>
        <p:nvPicPr>
          <p:cNvPr id="1035" name="Picture 11" descr="Imagini pentru imagini de colora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3581400" y="5334000"/>
            <a:ext cx="1143000" cy="1524000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191000"/>
            <a:ext cx="18954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48006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791200"/>
            <a:ext cx="933411" cy="847726"/>
          </a:xfrm>
          <a:prstGeom prst="rect">
            <a:avLst/>
          </a:prstGeom>
          <a:noFill/>
        </p:spPr>
      </p:pic>
      <p:pic>
        <p:nvPicPr>
          <p:cNvPr id="21506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3509464" cy="4257675"/>
          </a:xfrm>
          <a:prstGeom prst="rect">
            <a:avLst/>
          </a:prstGeom>
          <a:noFill/>
        </p:spPr>
      </p:pic>
      <p:pic>
        <p:nvPicPr>
          <p:cNvPr id="4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791200"/>
            <a:ext cx="933411" cy="847726"/>
          </a:xfrm>
          <a:prstGeom prst="rect">
            <a:avLst/>
          </a:prstGeom>
          <a:noFill/>
        </p:spPr>
      </p:pic>
      <p:pic>
        <p:nvPicPr>
          <p:cNvPr id="5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91200"/>
            <a:ext cx="933411" cy="847726"/>
          </a:xfrm>
          <a:prstGeom prst="rect">
            <a:avLst/>
          </a:prstGeom>
          <a:noFill/>
        </p:spPr>
      </p:pic>
      <p:pic>
        <p:nvPicPr>
          <p:cNvPr id="21508" name="Picture 4" descr="Imagini pentru fise de colorat cu primava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81200"/>
            <a:ext cx="3886200" cy="3800601"/>
          </a:xfrm>
          <a:prstGeom prst="rect">
            <a:avLst/>
          </a:prstGeom>
          <a:noFill/>
        </p:spPr>
      </p:pic>
      <p:pic>
        <p:nvPicPr>
          <p:cNvPr id="7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791200"/>
            <a:ext cx="933411" cy="847726"/>
          </a:xfrm>
          <a:prstGeom prst="rect">
            <a:avLst/>
          </a:prstGeom>
          <a:noFill/>
        </p:spPr>
      </p:pic>
      <p:pic>
        <p:nvPicPr>
          <p:cNvPr id="8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791200"/>
            <a:ext cx="933411" cy="847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3657600" cy="4866970"/>
          </a:xfrm>
          <a:prstGeom prst="rect">
            <a:avLst/>
          </a:prstGeom>
          <a:noFill/>
        </p:spPr>
      </p:pic>
      <p:pic>
        <p:nvPicPr>
          <p:cNvPr id="20484" name="Picture 4" descr="Imagini pentru fise de colorat cu primava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838200"/>
            <a:ext cx="3886200" cy="5303046"/>
          </a:xfrm>
          <a:prstGeom prst="rect">
            <a:avLst/>
          </a:prstGeom>
          <a:noFill/>
        </p:spPr>
      </p:pic>
      <p:pic>
        <p:nvPicPr>
          <p:cNvPr id="20486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562600"/>
            <a:ext cx="933411" cy="1076326"/>
          </a:xfrm>
          <a:prstGeom prst="rect">
            <a:avLst/>
          </a:prstGeom>
          <a:noFill/>
        </p:spPr>
      </p:pic>
      <p:pic>
        <p:nvPicPr>
          <p:cNvPr id="5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5486400"/>
            <a:ext cx="933411" cy="1076326"/>
          </a:xfrm>
          <a:prstGeom prst="rect">
            <a:avLst/>
          </a:prstGeom>
          <a:noFill/>
        </p:spPr>
      </p:pic>
      <p:pic>
        <p:nvPicPr>
          <p:cNvPr id="6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029200"/>
            <a:ext cx="660821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3305790" cy="4724400"/>
          </a:xfrm>
          <a:prstGeom prst="rect">
            <a:avLst/>
          </a:prstGeom>
          <a:noFill/>
        </p:spPr>
      </p:pic>
      <p:pic>
        <p:nvPicPr>
          <p:cNvPr id="19460" name="Picture 4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04800"/>
            <a:ext cx="51054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599"/>
            <a:ext cx="4114800" cy="5867401"/>
          </a:xfrm>
          <a:prstGeom prst="rect">
            <a:avLst/>
          </a:prstGeom>
          <a:noFill/>
        </p:spPr>
      </p:pic>
      <p:pic>
        <p:nvPicPr>
          <p:cNvPr id="18436" name="Picture 4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2790825" cy="3927829"/>
          </a:xfrm>
          <a:prstGeom prst="rect">
            <a:avLst/>
          </a:prstGeom>
          <a:noFill/>
        </p:spPr>
      </p:pic>
      <p:pic>
        <p:nvPicPr>
          <p:cNvPr id="18438" name="Picture 6" descr="Imagini pentru fise de colorat cu primava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114800"/>
            <a:ext cx="1790700" cy="2495550"/>
          </a:xfrm>
          <a:prstGeom prst="rect">
            <a:avLst/>
          </a:prstGeom>
          <a:noFill/>
        </p:spPr>
      </p:pic>
      <p:pic>
        <p:nvPicPr>
          <p:cNvPr id="18440" name="Picture 8" descr="Imagine similar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648200" y="4114801"/>
            <a:ext cx="1828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5791200" cy="640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371600"/>
            <a:ext cx="3352800" cy="2733676"/>
          </a:xfrm>
          <a:prstGeom prst="rect">
            <a:avLst/>
          </a:prstGeom>
          <a:noFill/>
        </p:spPr>
      </p:pic>
      <p:pic>
        <p:nvPicPr>
          <p:cNvPr id="17416" name="Picture 8" descr="Imagini pentru fise de colorat cu primava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026277" y="3955923"/>
            <a:ext cx="2273046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2971800"/>
            <a:ext cx="3218727" cy="3381375"/>
          </a:xfrm>
          <a:prstGeom prst="rect">
            <a:avLst/>
          </a:prstGeom>
          <a:noFill/>
        </p:spPr>
      </p:pic>
      <p:pic>
        <p:nvPicPr>
          <p:cNvPr id="16386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01175"/>
            <a:ext cx="2438400" cy="3204025"/>
          </a:xfrm>
          <a:prstGeom prst="rect">
            <a:avLst/>
          </a:prstGeom>
          <a:noFill/>
        </p:spPr>
      </p:pic>
      <p:pic>
        <p:nvPicPr>
          <p:cNvPr id="16388" name="Picture 4" descr="Imagini pentru fise de colorat cu primava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15000" y="2971800"/>
            <a:ext cx="3124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ini pentru fise de colorat cu primav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667000"/>
            <a:ext cx="2743200" cy="3762375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5791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On-screen 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2017-03-27T04:44:04Z</dcterms:modified>
</cp:coreProperties>
</file>