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990600"/>
            <a:ext cx="6934200" cy="4673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1</cp:revision>
  <dcterms:created xsi:type="dcterms:W3CDTF">2006-08-16T00:00:00Z</dcterms:created>
  <dcterms:modified xsi:type="dcterms:W3CDTF">2021-07-15T13:36:57Z</dcterms:modified>
</cp:coreProperties>
</file>