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E3D-8306-4750-B5A2-3A07F268B1AA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62B8-E19C-446E-BD63-6D9DEED86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E3D-8306-4750-B5A2-3A07F268B1AA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62B8-E19C-446E-BD63-6D9DEED86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E3D-8306-4750-B5A2-3A07F268B1AA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62B8-E19C-446E-BD63-6D9DEED86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E3D-8306-4750-B5A2-3A07F268B1AA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62B8-E19C-446E-BD63-6D9DEED86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E3D-8306-4750-B5A2-3A07F268B1AA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62B8-E19C-446E-BD63-6D9DEED86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E3D-8306-4750-B5A2-3A07F268B1AA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62B8-E19C-446E-BD63-6D9DEED86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E3D-8306-4750-B5A2-3A07F268B1AA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62B8-E19C-446E-BD63-6D9DEED86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E3D-8306-4750-B5A2-3A07F268B1AA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62B8-E19C-446E-BD63-6D9DEED86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E3D-8306-4750-B5A2-3A07F268B1AA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62B8-E19C-446E-BD63-6D9DEED86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E3D-8306-4750-B5A2-3A07F268B1AA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62B8-E19C-446E-BD63-6D9DEED86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E3D-8306-4750-B5A2-3A07F268B1AA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62B8-E19C-446E-BD63-6D9DEED86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59E3D-8306-4750-B5A2-3A07F268B1AA}" type="datetimeFigureOut">
              <a:rPr lang="en-US" smtClean="0"/>
              <a:pPr/>
              <a:t>14/03/2014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A62B8-E19C-446E-BD63-6D9DEED86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19200"/>
            <a:ext cx="3537534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505200"/>
            <a:ext cx="2057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3733800" y="228600"/>
            <a:ext cx="1905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2000" kern="10" spc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CUBE</a:t>
            </a:r>
            <a:endParaRPr lang="en-US" sz="2000" kern="10" spc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1029" name="WordArt 5"/>
          <p:cNvSpPr>
            <a:spLocks noChangeArrowheads="1" noChangeShapeType="1" noTextEdit="1"/>
          </p:cNvSpPr>
          <p:nvPr/>
        </p:nvSpPr>
        <p:spPr bwMode="auto">
          <a:xfrm>
            <a:off x="5791200" y="6248400"/>
            <a:ext cx="2632075" cy="25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1800" kern="10" spc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Realised by, Teodora Cosma</a:t>
            </a:r>
            <a:endParaRPr lang="en-US" sz="1800" kern="10" spc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1600200"/>
            <a:ext cx="425767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3962400"/>
            <a:ext cx="1809750" cy="18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48400" y="1295400"/>
            <a:ext cx="15430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</cp:revision>
  <dcterms:created xsi:type="dcterms:W3CDTF">2014-03-13T22:49:08Z</dcterms:created>
  <dcterms:modified xsi:type="dcterms:W3CDTF">2014-03-14T00:58:44Z</dcterms:modified>
</cp:coreProperties>
</file>