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1" d="100"/>
          <a:sy n="71" d="100"/>
        </p:scale>
        <p:origin x="-135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8</cp:revision>
  <dcterms:created xsi:type="dcterms:W3CDTF">2006-08-16T00:00:00Z</dcterms:created>
  <dcterms:modified xsi:type="dcterms:W3CDTF">2019-03-29T07:31:17Z</dcterms:modified>
</cp:coreProperties>
</file>