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3" y="119063"/>
            <a:ext cx="7686675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2019-07-01T11:52:50Z</dcterms:modified>
</cp:coreProperties>
</file>