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124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2766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64118">
            <a:off x="372021" y="729227"/>
            <a:ext cx="3055764" cy="12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00200"/>
            <a:ext cx="410348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2016-09-12T12:55:02Z</dcterms:modified>
</cp:coreProperties>
</file>