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0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E4A7-C072-44A6-8D65-EF08C799B15C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A9D47-2E3B-4F40-B62C-50E61232E8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E4A7-C072-44A6-8D65-EF08C799B15C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A9D47-2E3B-4F40-B62C-50E61232E8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E4A7-C072-44A6-8D65-EF08C799B15C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A9D47-2E3B-4F40-B62C-50E61232E8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E4A7-C072-44A6-8D65-EF08C799B15C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A9D47-2E3B-4F40-B62C-50E61232E8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E4A7-C072-44A6-8D65-EF08C799B15C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A9D47-2E3B-4F40-B62C-50E61232E8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E4A7-C072-44A6-8D65-EF08C799B15C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A9D47-2E3B-4F40-B62C-50E61232E8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E4A7-C072-44A6-8D65-EF08C799B15C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A9D47-2E3B-4F40-B62C-50E61232E8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E4A7-C072-44A6-8D65-EF08C799B15C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A9D47-2E3B-4F40-B62C-50E61232E8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E4A7-C072-44A6-8D65-EF08C799B15C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A9D47-2E3B-4F40-B62C-50E61232E8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E4A7-C072-44A6-8D65-EF08C799B15C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A9D47-2E3B-4F40-B62C-50E61232E8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E4A7-C072-44A6-8D65-EF08C799B15C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A9D47-2E3B-4F40-B62C-50E61232E8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E4A7-C072-44A6-8D65-EF08C799B15C}" type="datetimeFigureOut">
              <a:rPr lang="en-US" smtClean="0"/>
              <a:t>06/02/2014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A9D47-2E3B-4F40-B62C-50E61232E8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2014-02-06T09:01:53Z</dcterms:created>
  <dcterms:modified xsi:type="dcterms:W3CDTF">2014-02-06T09:02:51Z</dcterms:modified>
</cp:coreProperties>
</file>