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57" r:id="rId3"/>
    <p:sldId id="261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39535-739C-4096-90FC-CA81441AD67E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EB883-F6FC-4022-B3AE-C43D21B08E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EB883-F6FC-4022-B3AE-C43D21B08E8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70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0"/>
            <a:ext cx="3352800" cy="322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Imagini pentru iepur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200400"/>
            <a:ext cx="3962400" cy="36576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6638925"/>
            <a:ext cx="15525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514350" y="5772150"/>
            <a:ext cx="15525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052513" y="2043112"/>
            <a:ext cx="67532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100386" y="1166813"/>
            <a:ext cx="6477001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6477000"/>
            <a:ext cx="15525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</Words>
  <Application>Microsoft Office PowerPoint</Application>
  <PresentationFormat>On-screen Show (4:3)</PresentationFormat>
  <Paragraphs>1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18</cp:revision>
  <dcterms:created xsi:type="dcterms:W3CDTF">2006-08-16T00:00:00Z</dcterms:created>
  <dcterms:modified xsi:type="dcterms:W3CDTF">2018-03-26T05:12:56Z</dcterms:modified>
</cp:coreProperties>
</file>