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24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www.ariadidact.ro/media/catalog/product/cache/1/image/9df78eab33525d08d6e5fb8d27136e95/M/a/Materiale_didactice_Matematica_Planse_PLANSA_ELEMENTE_DE_LOGICA_MATEMATICA_NUMERE_COMPLEXE__DUO__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4477">
            <a:off x="6136267" y="641302"/>
            <a:ext cx="2736100" cy="1814946"/>
          </a:xfrm>
          <a:prstGeom prst="rect">
            <a:avLst/>
          </a:prstGeom>
          <a:noFill/>
        </p:spPr>
      </p:pic>
      <p:pic>
        <p:nvPicPr>
          <p:cNvPr id="1032" name="Picture 8" descr="https://encrypted-tbn0.gstatic.com/images?q=tbn:ANd9GcRj9IyEIUBu8bG3FEXfdr4kOMmGJotjZmsE-pZ3WCHSEyaYPrL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133600"/>
            <a:ext cx="2590800" cy="2295525"/>
          </a:xfrm>
          <a:prstGeom prst="rect">
            <a:avLst/>
          </a:prstGeom>
          <a:noFill/>
        </p:spPr>
      </p:pic>
      <p:pic>
        <p:nvPicPr>
          <p:cNvPr id="1034" name="Picture 10" descr="http://www.librarie.net/coperta/thumb-825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514600"/>
            <a:ext cx="2514600" cy="1524000"/>
          </a:xfrm>
          <a:prstGeom prst="rect">
            <a:avLst/>
          </a:prstGeom>
          <a:noFill/>
        </p:spPr>
      </p:pic>
      <p:pic>
        <p:nvPicPr>
          <p:cNvPr id="1038" name="Picture 14" descr="http://www.librarie.net/coperta/thumb-10155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194434">
            <a:off x="6784331" y="3898258"/>
            <a:ext cx="1957210" cy="2707419"/>
          </a:xfrm>
          <a:prstGeom prst="rect">
            <a:avLst/>
          </a:prstGeom>
          <a:noFill/>
        </p:spPr>
      </p:pic>
      <p:pic>
        <p:nvPicPr>
          <p:cNvPr id="1040" name="Picture 16" descr="http://mate123.ro/wp-content/uploads/2012/11/tabel_de_derivate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3200" y="4191000"/>
            <a:ext cx="1019900" cy="2466592"/>
          </a:xfrm>
          <a:prstGeom prst="rect">
            <a:avLst/>
          </a:prstGeom>
          <a:noFill/>
        </p:spPr>
      </p:pic>
      <p:pic>
        <p:nvPicPr>
          <p:cNvPr id="1042" name="Picture 18" descr="http://mold-didactica.com.md/wordpress/wp-uploads/planse-matematica-liceu1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4191000"/>
            <a:ext cx="2362200" cy="2667000"/>
          </a:xfrm>
          <a:prstGeom prst="rect">
            <a:avLst/>
          </a:prstGeom>
          <a:noFill/>
        </p:spPr>
      </p:pic>
      <p:pic>
        <p:nvPicPr>
          <p:cNvPr id="1044" name="Picture 20" descr="http://mold-didactica.com.md/wordpress/wp-uploads/planse-matematica-liceu1-200x20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399" y="2667000"/>
            <a:ext cx="1524001" cy="1295400"/>
          </a:xfrm>
          <a:prstGeom prst="rect">
            <a:avLst/>
          </a:prstGeom>
          <a:noFill/>
        </p:spPr>
      </p:pic>
      <p:pic>
        <p:nvPicPr>
          <p:cNvPr id="1046" name="Picture 22" descr="http://mold-didactica.com.md/wordpress/wp-uploads/planse-matematica-liceu19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2819400"/>
            <a:ext cx="1600200" cy="990600"/>
          </a:xfrm>
          <a:prstGeom prst="rect">
            <a:avLst/>
          </a:prstGeom>
          <a:noFill/>
        </p:spPr>
      </p:pic>
      <p:pic>
        <p:nvPicPr>
          <p:cNvPr id="15" name="Picture 4" descr="http://mold-didactica.com.md/wordpress/wp-uploads/planse-matematica-liceu3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9892720">
            <a:off x="290719" y="500939"/>
            <a:ext cx="2577871" cy="1873928"/>
          </a:xfrm>
          <a:prstGeom prst="rect">
            <a:avLst/>
          </a:prstGeom>
          <a:noFill/>
        </p:spPr>
      </p:pic>
      <p:pic>
        <p:nvPicPr>
          <p:cNvPr id="16" name="Picture 12" descr="http://www.librarie.net/coperta/thumb-82505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20440672">
            <a:off x="382148" y="3982832"/>
            <a:ext cx="1905000" cy="2634194"/>
          </a:xfrm>
          <a:prstGeom prst="rect">
            <a:avLst/>
          </a:prstGeom>
          <a:noFill/>
        </p:spPr>
      </p:pic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7318496">
            <a:off x="7778733" y="5804636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2015-09-19T06:56:26Z</dcterms:modified>
</cp:coreProperties>
</file>