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0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20C1-1B1C-4E2C-B94F-52FA931891FB}" type="datetimeFigureOut">
              <a:rPr lang="en-US" smtClean="0"/>
              <a:pPr/>
              <a:t>31/01/2014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E98E-E035-4B05-A944-B1868EE0C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20C1-1B1C-4E2C-B94F-52FA931891FB}" type="datetimeFigureOut">
              <a:rPr lang="en-US" smtClean="0"/>
              <a:pPr/>
              <a:t>31/01/2014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E98E-E035-4B05-A944-B1868EE0C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20C1-1B1C-4E2C-B94F-52FA931891FB}" type="datetimeFigureOut">
              <a:rPr lang="en-US" smtClean="0"/>
              <a:pPr/>
              <a:t>31/01/2014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E98E-E035-4B05-A944-B1868EE0C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20C1-1B1C-4E2C-B94F-52FA931891FB}" type="datetimeFigureOut">
              <a:rPr lang="en-US" smtClean="0"/>
              <a:pPr/>
              <a:t>31/01/2014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E98E-E035-4B05-A944-B1868EE0C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20C1-1B1C-4E2C-B94F-52FA931891FB}" type="datetimeFigureOut">
              <a:rPr lang="en-US" smtClean="0"/>
              <a:pPr/>
              <a:t>31/01/2014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E98E-E035-4B05-A944-B1868EE0C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20C1-1B1C-4E2C-B94F-52FA931891FB}" type="datetimeFigureOut">
              <a:rPr lang="en-US" smtClean="0"/>
              <a:pPr/>
              <a:t>31/01/2014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E98E-E035-4B05-A944-B1868EE0C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20C1-1B1C-4E2C-B94F-52FA931891FB}" type="datetimeFigureOut">
              <a:rPr lang="en-US" smtClean="0"/>
              <a:pPr/>
              <a:t>31/01/2014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E98E-E035-4B05-A944-B1868EE0C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20C1-1B1C-4E2C-B94F-52FA931891FB}" type="datetimeFigureOut">
              <a:rPr lang="en-US" smtClean="0"/>
              <a:pPr/>
              <a:t>31/01/2014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E98E-E035-4B05-A944-B1868EE0C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20C1-1B1C-4E2C-B94F-52FA931891FB}" type="datetimeFigureOut">
              <a:rPr lang="en-US" smtClean="0"/>
              <a:pPr/>
              <a:t>31/01/2014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E98E-E035-4B05-A944-B1868EE0C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20C1-1B1C-4E2C-B94F-52FA931891FB}" type="datetimeFigureOut">
              <a:rPr lang="en-US" smtClean="0"/>
              <a:pPr/>
              <a:t>31/01/2014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E98E-E035-4B05-A944-B1868EE0C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20C1-1B1C-4E2C-B94F-52FA931891FB}" type="datetimeFigureOut">
              <a:rPr lang="en-US" smtClean="0"/>
              <a:pPr/>
              <a:t>31/01/2014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E98E-E035-4B05-A944-B1868EE0C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220C1-1B1C-4E2C-B94F-52FA931891FB}" type="datetimeFigureOut">
              <a:rPr lang="en-US" smtClean="0"/>
              <a:pPr/>
              <a:t>31/01/2014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9E98E-E035-4B05-A944-B1868EE0C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81000"/>
            <a:ext cx="71628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838200"/>
            <a:ext cx="5486400" cy="523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</cp:revision>
  <dcterms:created xsi:type="dcterms:W3CDTF">2014-01-31T20:34:45Z</dcterms:created>
  <dcterms:modified xsi:type="dcterms:W3CDTF">2014-01-31T21:03:39Z</dcterms:modified>
</cp:coreProperties>
</file>