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1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0</Words>
  <Application>Microsoft Office PowerPoint</Application>
  <PresentationFormat>On-screen Show (4:3)</PresentationFormat>
  <Paragraphs>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Slide 1</vt:lpstr>
      <vt:lpstr>Slide 2</vt:lpstr>
      <vt:lpstr>Slide 3</vt:lpstr>
      <vt:lpstr>Slide 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11</cp:revision>
  <dcterms:created xsi:type="dcterms:W3CDTF">2006-08-16T00:00:00Z</dcterms:created>
  <dcterms:modified xsi:type="dcterms:W3CDTF">2019-06-09T15:03:02Z</dcterms:modified>
</cp:coreProperties>
</file>