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 descr="White marble"/>
          <p:cNvSpPr>
            <a:spLocks noChangeArrowheads="1" noChangeShapeType="1" noTextEdit="1"/>
          </p:cNvSpPr>
          <p:nvPr/>
        </p:nvSpPr>
        <p:spPr bwMode="auto">
          <a:xfrm>
            <a:off x="1752600" y="381000"/>
            <a:ext cx="5935662" cy="434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rtl="0"/>
            <a:r>
              <a:rPr lang="it-IT" sz="3600" kern="10" spc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Arial Black"/>
              </a:rPr>
              <a:t>Careu cu noțiuni matematice - Nr. 8</a:t>
            </a:r>
            <a:endParaRPr lang="en-US" sz="3600" kern="10" spc="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/>
              <a:latin typeface="Arial Black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6096000"/>
            <a:ext cx="145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90800" y="1143000"/>
          <a:ext cx="4115264" cy="3875130"/>
        </p:xfrm>
        <a:graphic>
          <a:graphicData uri="http://schemas.openxmlformats.org/drawingml/2006/table">
            <a:tbl>
              <a:tblPr/>
              <a:tblGrid>
                <a:gridCol w="205348"/>
                <a:gridCol w="205348"/>
                <a:gridCol w="205348"/>
                <a:gridCol w="205348"/>
                <a:gridCol w="205867"/>
                <a:gridCol w="205867"/>
                <a:gridCol w="205867"/>
                <a:gridCol w="205867"/>
                <a:gridCol w="205867"/>
                <a:gridCol w="205867"/>
                <a:gridCol w="205867"/>
                <a:gridCol w="205867"/>
                <a:gridCol w="205867"/>
                <a:gridCol w="205867"/>
                <a:gridCol w="205867"/>
                <a:gridCol w="205867"/>
                <a:gridCol w="205867"/>
                <a:gridCol w="205867"/>
                <a:gridCol w="205867"/>
                <a:gridCol w="205867"/>
              </a:tblGrid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832242">
            <a:off x="809662" y="3924072"/>
            <a:ext cx="9334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452209">
            <a:off x="7218993" y="1341143"/>
            <a:ext cx="14192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8877638">
            <a:off x="804897" y="1412495"/>
            <a:ext cx="1238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2971800"/>
            <a:ext cx="19335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66800" y="2590800"/>
            <a:ext cx="11049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8586448">
            <a:off x="6930868" y="4445713"/>
            <a:ext cx="15906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20355314">
            <a:off x="609600" y="5105400"/>
            <a:ext cx="5524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2644687">
            <a:off x="1496847" y="5205643"/>
            <a:ext cx="7810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362200" y="5257800"/>
            <a:ext cx="9048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657600" y="5562600"/>
            <a:ext cx="15716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638800" y="5181600"/>
            <a:ext cx="7048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15</cp:revision>
  <dcterms:created xsi:type="dcterms:W3CDTF">2006-08-16T00:00:00Z</dcterms:created>
  <dcterms:modified xsi:type="dcterms:W3CDTF">2015-07-21T16:56:24Z</dcterms:modified>
</cp:coreProperties>
</file>