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3369-6189-470A-B9A4-E06A1B25407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2750-D6D0-408F-B838-0F5416D8B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9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2014-01-31T19:27:04Z</dcterms:created>
  <dcterms:modified xsi:type="dcterms:W3CDTF">2014-01-31T19:39:54Z</dcterms:modified>
</cp:coreProperties>
</file>