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600"/>
            <a:ext cx="8839200" cy="6501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2018-07-15T15:22:32Z</dcterms:modified>
</cp:coreProperties>
</file>