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73" r:id="rId3"/>
    <p:sldId id="279" r:id="rId4"/>
    <p:sldId id="280" r:id="rId5"/>
  </p:sldIdLst>
  <p:sldSz cx="9144000" cy="6858000" type="screen4x3"/>
  <p:notesSz cx="6858000" cy="9144000"/>
  <p:defaultTextStyle>
    <a:defPPr>
      <a:defRPr lang="ro-RO"/>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showPr>
  <p:clrMru>
    <a:srgbClr val="000000"/>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768" y="-4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ro-RO"/>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ro-RO"/>
          </a:p>
        </p:txBody>
      </p:sp>
      <p:sp>
        <p:nvSpPr>
          <p:cNvPr id="4" name="Rectangle 4"/>
          <p:cNvSpPr>
            <a:spLocks noGrp="1" noChangeArrowheads="1"/>
          </p:cNvSpPr>
          <p:nvPr>
            <p:ph type="dt" sz="half" idx="10"/>
          </p:nvPr>
        </p:nvSpPr>
        <p:spPr>
          <a:ln/>
        </p:spPr>
        <p:txBody>
          <a:bodyPr/>
          <a:lstStyle>
            <a:lvl1pPr>
              <a:defRPr/>
            </a:lvl1pPr>
          </a:lstStyle>
          <a:p>
            <a:pPr>
              <a:defRPr/>
            </a:pPr>
            <a:endParaRPr lang="ro-RO"/>
          </a:p>
        </p:txBody>
      </p:sp>
      <p:sp>
        <p:nvSpPr>
          <p:cNvPr id="5" name="Rectangle 5"/>
          <p:cNvSpPr>
            <a:spLocks noGrp="1" noChangeArrowheads="1"/>
          </p:cNvSpPr>
          <p:nvPr>
            <p:ph type="ftr" sz="quarter" idx="11"/>
          </p:nvPr>
        </p:nvSpPr>
        <p:spPr>
          <a:ln/>
        </p:spPr>
        <p:txBody>
          <a:bodyPr/>
          <a:lstStyle>
            <a:lvl1pPr>
              <a:defRPr/>
            </a:lvl1pPr>
          </a:lstStyle>
          <a:p>
            <a:pPr>
              <a:defRPr/>
            </a:pPr>
            <a:endParaRPr lang="ro-RO"/>
          </a:p>
        </p:txBody>
      </p:sp>
      <p:sp>
        <p:nvSpPr>
          <p:cNvPr id="6" name="Rectangle 6"/>
          <p:cNvSpPr>
            <a:spLocks noGrp="1" noChangeArrowheads="1"/>
          </p:cNvSpPr>
          <p:nvPr>
            <p:ph type="sldNum" sz="quarter" idx="12"/>
          </p:nvPr>
        </p:nvSpPr>
        <p:spPr>
          <a:ln/>
        </p:spPr>
        <p:txBody>
          <a:bodyPr/>
          <a:lstStyle>
            <a:lvl1pPr>
              <a:defRPr/>
            </a:lvl1pPr>
          </a:lstStyle>
          <a:p>
            <a:pPr>
              <a:defRPr/>
            </a:pPr>
            <a:fld id="{ABE9F21C-1885-460E-BB1F-E9566E9ADDA6}" type="slidenum">
              <a:rPr lang="ro-RO"/>
              <a:pPr>
                <a:defRPr/>
              </a:pPr>
              <a:t>‹#›</a:t>
            </a:fld>
            <a:endParaRPr lang="ro-RO"/>
          </a:p>
        </p:txBody>
      </p:sp>
    </p:spTree>
  </p:cSld>
  <p:clrMapOvr>
    <a:masterClrMapping/>
  </p:clrMapOvr>
  <p:transition spd="slow" advClick="0" advTm="20000">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Rectangle 4"/>
          <p:cNvSpPr>
            <a:spLocks noGrp="1" noChangeArrowheads="1"/>
          </p:cNvSpPr>
          <p:nvPr>
            <p:ph type="dt" sz="half" idx="10"/>
          </p:nvPr>
        </p:nvSpPr>
        <p:spPr>
          <a:ln/>
        </p:spPr>
        <p:txBody>
          <a:bodyPr/>
          <a:lstStyle>
            <a:lvl1pPr>
              <a:defRPr/>
            </a:lvl1pPr>
          </a:lstStyle>
          <a:p>
            <a:pPr>
              <a:defRPr/>
            </a:pPr>
            <a:endParaRPr lang="ro-RO"/>
          </a:p>
        </p:txBody>
      </p:sp>
      <p:sp>
        <p:nvSpPr>
          <p:cNvPr id="5" name="Rectangle 5"/>
          <p:cNvSpPr>
            <a:spLocks noGrp="1" noChangeArrowheads="1"/>
          </p:cNvSpPr>
          <p:nvPr>
            <p:ph type="ftr" sz="quarter" idx="11"/>
          </p:nvPr>
        </p:nvSpPr>
        <p:spPr>
          <a:ln/>
        </p:spPr>
        <p:txBody>
          <a:bodyPr/>
          <a:lstStyle>
            <a:lvl1pPr>
              <a:defRPr/>
            </a:lvl1pPr>
          </a:lstStyle>
          <a:p>
            <a:pPr>
              <a:defRPr/>
            </a:pPr>
            <a:endParaRPr lang="ro-RO"/>
          </a:p>
        </p:txBody>
      </p:sp>
      <p:sp>
        <p:nvSpPr>
          <p:cNvPr id="6" name="Rectangle 6"/>
          <p:cNvSpPr>
            <a:spLocks noGrp="1" noChangeArrowheads="1"/>
          </p:cNvSpPr>
          <p:nvPr>
            <p:ph type="sldNum" sz="quarter" idx="12"/>
          </p:nvPr>
        </p:nvSpPr>
        <p:spPr>
          <a:ln/>
        </p:spPr>
        <p:txBody>
          <a:bodyPr/>
          <a:lstStyle>
            <a:lvl1pPr>
              <a:defRPr/>
            </a:lvl1pPr>
          </a:lstStyle>
          <a:p>
            <a:pPr>
              <a:defRPr/>
            </a:pPr>
            <a:fld id="{0CC5F8C3-FFC3-4134-BFC6-5CCC9E72764C}" type="slidenum">
              <a:rPr lang="ro-RO"/>
              <a:pPr>
                <a:defRPr/>
              </a:pPr>
              <a:t>‹#›</a:t>
            </a:fld>
            <a:endParaRPr lang="ro-RO"/>
          </a:p>
        </p:txBody>
      </p:sp>
    </p:spTree>
  </p:cSld>
  <p:clrMapOvr>
    <a:masterClrMapping/>
  </p:clrMapOvr>
  <p:transition spd="slow" advClick="0" advTm="20000">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ro-RO"/>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Rectangle 4"/>
          <p:cNvSpPr>
            <a:spLocks noGrp="1" noChangeArrowheads="1"/>
          </p:cNvSpPr>
          <p:nvPr>
            <p:ph type="dt" sz="half" idx="10"/>
          </p:nvPr>
        </p:nvSpPr>
        <p:spPr>
          <a:ln/>
        </p:spPr>
        <p:txBody>
          <a:bodyPr/>
          <a:lstStyle>
            <a:lvl1pPr>
              <a:defRPr/>
            </a:lvl1pPr>
          </a:lstStyle>
          <a:p>
            <a:pPr>
              <a:defRPr/>
            </a:pPr>
            <a:endParaRPr lang="ro-RO"/>
          </a:p>
        </p:txBody>
      </p:sp>
      <p:sp>
        <p:nvSpPr>
          <p:cNvPr id="5" name="Rectangle 5"/>
          <p:cNvSpPr>
            <a:spLocks noGrp="1" noChangeArrowheads="1"/>
          </p:cNvSpPr>
          <p:nvPr>
            <p:ph type="ftr" sz="quarter" idx="11"/>
          </p:nvPr>
        </p:nvSpPr>
        <p:spPr>
          <a:ln/>
        </p:spPr>
        <p:txBody>
          <a:bodyPr/>
          <a:lstStyle>
            <a:lvl1pPr>
              <a:defRPr/>
            </a:lvl1pPr>
          </a:lstStyle>
          <a:p>
            <a:pPr>
              <a:defRPr/>
            </a:pPr>
            <a:endParaRPr lang="ro-RO"/>
          </a:p>
        </p:txBody>
      </p:sp>
      <p:sp>
        <p:nvSpPr>
          <p:cNvPr id="6" name="Rectangle 6"/>
          <p:cNvSpPr>
            <a:spLocks noGrp="1" noChangeArrowheads="1"/>
          </p:cNvSpPr>
          <p:nvPr>
            <p:ph type="sldNum" sz="quarter" idx="12"/>
          </p:nvPr>
        </p:nvSpPr>
        <p:spPr>
          <a:ln/>
        </p:spPr>
        <p:txBody>
          <a:bodyPr/>
          <a:lstStyle>
            <a:lvl1pPr>
              <a:defRPr/>
            </a:lvl1pPr>
          </a:lstStyle>
          <a:p>
            <a:pPr>
              <a:defRPr/>
            </a:pPr>
            <a:fld id="{32E3AEDD-AD3E-436B-94BD-DFD31F4DEA4E}" type="slidenum">
              <a:rPr lang="ro-RO"/>
              <a:pPr>
                <a:defRPr/>
              </a:pPr>
              <a:t>‹#›</a:t>
            </a:fld>
            <a:endParaRPr lang="ro-RO"/>
          </a:p>
        </p:txBody>
      </p:sp>
    </p:spTree>
  </p:cSld>
  <p:clrMapOvr>
    <a:masterClrMapping/>
  </p:clrMapOvr>
  <p:transition spd="slow" advClick="0" advTm="20000">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ro-RO"/>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6" name="Rectangle 4"/>
          <p:cNvSpPr>
            <a:spLocks noGrp="1" noChangeArrowheads="1"/>
          </p:cNvSpPr>
          <p:nvPr>
            <p:ph type="dt" sz="half" idx="10"/>
          </p:nvPr>
        </p:nvSpPr>
        <p:spPr>
          <a:ln/>
        </p:spPr>
        <p:txBody>
          <a:bodyPr/>
          <a:lstStyle>
            <a:lvl1pPr>
              <a:defRPr/>
            </a:lvl1pPr>
          </a:lstStyle>
          <a:p>
            <a:pPr>
              <a:defRPr/>
            </a:pPr>
            <a:endParaRPr lang="ro-RO"/>
          </a:p>
        </p:txBody>
      </p:sp>
      <p:sp>
        <p:nvSpPr>
          <p:cNvPr id="7" name="Rectangle 5"/>
          <p:cNvSpPr>
            <a:spLocks noGrp="1" noChangeArrowheads="1"/>
          </p:cNvSpPr>
          <p:nvPr>
            <p:ph type="ftr" sz="quarter" idx="11"/>
          </p:nvPr>
        </p:nvSpPr>
        <p:spPr>
          <a:ln/>
        </p:spPr>
        <p:txBody>
          <a:bodyPr/>
          <a:lstStyle>
            <a:lvl1pPr>
              <a:defRPr/>
            </a:lvl1pPr>
          </a:lstStyle>
          <a:p>
            <a:pPr>
              <a:defRPr/>
            </a:pPr>
            <a:endParaRPr lang="ro-RO"/>
          </a:p>
        </p:txBody>
      </p:sp>
      <p:sp>
        <p:nvSpPr>
          <p:cNvPr id="8" name="Rectangle 6"/>
          <p:cNvSpPr>
            <a:spLocks noGrp="1" noChangeArrowheads="1"/>
          </p:cNvSpPr>
          <p:nvPr>
            <p:ph type="sldNum" sz="quarter" idx="12"/>
          </p:nvPr>
        </p:nvSpPr>
        <p:spPr>
          <a:ln/>
        </p:spPr>
        <p:txBody>
          <a:bodyPr/>
          <a:lstStyle>
            <a:lvl1pPr>
              <a:defRPr/>
            </a:lvl1pPr>
          </a:lstStyle>
          <a:p>
            <a:pPr>
              <a:defRPr/>
            </a:pPr>
            <a:fld id="{747BC06E-1D65-453F-B6C9-F8B1EABBD130}" type="slidenum">
              <a:rPr lang="ro-RO"/>
              <a:pPr>
                <a:defRPr/>
              </a:pPr>
              <a:t>‹#›</a:t>
            </a:fld>
            <a:endParaRPr lang="ro-RO"/>
          </a:p>
        </p:txBody>
      </p:sp>
    </p:spTree>
  </p:cSld>
  <p:clrMapOvr>
    <a:masterClrMapping/>
  </p:clrMapOvr>
  <p:transition spd="slow" advClick="0" advTm="20000">
    <p:comb/>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ro-RO"/>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6" name="Rectangle 4"/>
          <p:cNvSpPr>
            <a:spLocks noGrp="1" noChangeArrowheads="1"/>
          </p:cNvSpPr>
          <p:nvPr>
            <p:ph type="dt" sz="half" idx="10"/>
          </p:nvPr>
        </p:nvSpPr>
        <p:spPr>
          <a:ln/>
        </p:spPr>
        <p:txBody>
          <a:bodyPr/>
          <a:lstStyle>
            <a:lvl1pPr>
              <a:defRPr/>
            </a:lvl1pPr>
          </a:lstStyle>
          <a:p>
            <a:pPr>
              <a:defRPr/>
            </a:pPr>
            <a:endParaRPr lang="ro-RO"/>
          </a:p>
        </p:txBody>
      </p:sp>
      <p:sp>
        <p:nvSpPr>
          <p:cNvPr id="7" name="Rectangle 5"/>
          <p:cNvSpPr>
            <a:spLocks noGrp="1" noChangeArrowheads="1"/>
          </p:cNvSpPr>
          <p:nvPr>
            <p:ph type="ftr" sz="quarter" idx="11"/>
          </p:nvPr>
        </p:nvSpPr>
        <p:spPr>
          <a:ln/>
        </p:spPr>
        <p:txBody>
          <a:bodyPr/>
          <a:lstStyle>
            <a:lvl1pPr>
              <a:defRPr/>
            </a:lvl1pPr>
          </a:lstStyle>
          <a:p>
            <a:pPr>
              <a:defRPr/>
            </a:pPr>
            <a:endParaRPr lang="ro-RO"/>
          </a:p>
        </p:txBody>
      </p:sp>
      <p:sp>
        <p:nvSpPr>
          <p:cNvPr id="8" name="Rectangle 6"/>
          <p:cNvSpPr>
            <a:spLocks noGrp="1" noChangeArrowheads="1"/>
          </p:cNvSpPr>
          <p:nvPr>
            <p:ph type="sldNum" sz="quarter" idx="12"/>
          </p:nvPr>
        </p:nvSpPr>
        <p:spPr>
          <a:ln/>
        </p:spPr>
        <p:txBody>
          <a:bodyPr/>
          <a:lstStyle>
            <a:lvl1pPr>
              <a:defRPr/>
            </a:lvl1pPr>
          </a:lstStyle>
          <a:p>
            <a:pPr>
              <a:defRPr/>
            </a:pPr>
            <a:fld id="{45969FC8-6B13-4D3E-98F2-E8CC4E7CAB6D}" type="slidenum">
              <a:rPr lang="ro-RO"/>
              <a:pPr>
                <a:defRPr/>
              </a:pPr>
              <a:t>‹#›</a:t>
            </a:fld>
            <a:endParaRPr lang="ro-RO"/>
          </a:p>
        </p:txBody>
      </p:sp>
    </p:spTree>
  </p:cSld>
  <p:clrMapOvr>
    <a:masterClrMapping/>
  </p:clrMapOvr>
  <p:transition spd="slow" advClick="0" advTm="20000">
    <p:comb/>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ro-RO"/>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7" name="Rectangle 4"/>
          <p:cNvSpPr>
            <a:spLocks noGrp="1" noChangeArrowheads="1"/>
          </p:cNvSpPr>
          <p:nvPr>
            <p:ph type="dt" sz="half" idx="10"/>
          </p:nvPr>
        </p:nvSpPr>
        <p:spPr>
          <a:ln/>
        </p:spPr>
        <p:txBody>
          <a:bodyPr/>
          <a:lstStyle>
            <a:lvl1pPr>
              <a:defRPr/>
            </a:lvl1pPr>
          </a:lstStyle>
          <a:p>
            <a:pPr>
              <a:defRPr/>
            </a:pPr>
            <a:endParaRPr lang="ro-RO"/>
          </a:p>
        </p:txBody>
      </p:sp>
      <p:sp>
        <p:nvSpPr>
          <p:cNvPr id="8" name="Rectangle 5"/>
          <p:cNvSpPr>
            <a:spLocks noGrp="1" noChangeArrowheads="1"/>
          </p:cNvSpPr>
          <p:nvPr>
            <p:ph type="ftr" sz="quarter" idx="11"/>
          </p:nvPr>
        </p:nvSpPr>
        <p:spPr>
          <a:ln/>
        </p:spPr>
        <p:txBody>
          <a:bodyPr/>
          <a:lstStyle>
            <a:lvl1pPr>
              <a:defRPr/>
            </a:lvl1pPr>
          </a:lstStyle>
          <a:p>
            <a:pPr>
              <a:defRPr/>
            </a:pPr>
            <a:endParaRPr lang="ro-RO"/>
          </a:p>
        </p:txBody>
      </p:sp>
      <p:sp>
        <p:nvSpPr>
          <p:cNvPr id="9" name="Rectangle 6"/>
          <p:cNvSpPr>
            <a:spLocks noGrp="1" noChangeArrowheads="1"/>
          </p:cNvSpPr>
          <p:nvPr>
            <p:ph type="sldNum" sz="quarter" idx="12"/>
          </p:nvPr>
        </p:nvSpPr>
        <p:spPr>
          <a:ln/>
        </p:spPr>
        <p:txBody>
          <a:bodyPr/>
          <a:lstStyle>
            <a:lvl1pPr>
              <a:defRPr/>
            </a:lvl1pPr>
          </a:lstStyle>
          <a:p>
            <a:pPr>
              <a:defRPr/>
            </a:pPr>
            <a:fld id="{E24C1DB5-E12D-4703-8C8D-645F31B9CB04}" type="slidenum">
              <a:rPr lang="ro-RO"/>
              <a:pPr>
                <a:defRPr/>
              </a:pPr>
              <a:t>‹#›</a:t>
            </a:fld>
            <a:endParaRPr lang="ro-RO"/>
          </a:p>
        </p:txBody>
      </p:sp>
    </p:spTree>
  </p:cSld>
  <p:clrMapOvr>
    <a:masterClrMapping/>
  </p:clrMapOvr>
  <p:transition spd="slow" advClick="0" advTm="20000">
    <p:comb/>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ro-RO"/>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5" name="Rectangle 4"/>
          <p:cNvSpPr>
            <a:spLocks noGrp="1" noChangeArrowheads="1"/>
          </p:cNvSpPr>
          <p:nvPr>
            <p:ph type="dt" sz="half" idx="10"/>
          </p:nvPr>
        </p:nvSpPr>
        <p:spPr>
          <a:ln/>
        </p:spPr>
        <p:txBody>
          <a:bodyPr/>
          <a:lstStyle>
            <a:lvl1pPr>
              <a:defRPr/>
            </a:lvl1pPr>
          </a:lstStyle>
          <a:p>
            <a:pPr>
              <a:defRPr/>
            </a:pPr>
            <a:endParaRPr lang="ro-RO"/>
          </a:p>
        </p:txBody>
      </p:sp>
      <p:sp>
        <p:nvSpPr>
          <p:cNvPr id="6" name="Rectangle 5"/>
          <p:cNvSpPr>
            <a:spLocks noGrp="1" noChangeArrowheads="1"/>
          </p:cNvSpPr>
          <p:nvPr>
            <p:ph type="ftr" sz="quarter" idx="11"/>
          </p:nvPr>
        </p:nvSpPr>
        <p:spPr>
          <a:ln/>
        </p:spPr>
        <p:txBody>
          <a:bodyPr/>
          <a:lstStyle>
            <a:lvl1pPr>
              <a:defRPr/>
            </a:lvl1pPr>
          </a:lstStyle>
          <a:p>
            <a:pPr>
              <a:defRPr/>
            </a:pPr>
            <a:endParaRPr lang="ro-RO"/>
          </a:p>
        </p:txBody>
      </p:sp>
      <p:sp>
        <p:nvSpPr>
          <p:cNvPr id="7" name="Rectangle 6"/>
          <p:cNvSpPr>
            <a:spLocks noGrp="1" noChangeArrowheads="1"/>
          </p:cNvSpPr>
          <p:nvPr>
            <p:ph type="sldNum" sz="quarter" idx="12"/>
          </p:nvPr>
        </p:nvSpPr>
        <p:spPr>
          <a:ln/>
        </p:spPr>
        <p:txBody>
          <a:bodyPr/>
          <a:lstStyle>
            <a:lvl1pPr>
              <a:defRPr/>
            </a:lvl1pPr>
          </a:lstStyle>
          <a:p>
            <a:pPr>
              <a:defRPr/>
            </a:pPr>
            <a:fld id="{8E5F935A-DA91-4FEE-A93F-6A918251BC5C}" type="slidenum">
              <a:rPr lang="ro-RO"/>
              <a:pPr>
                <a:defRPr/>
              </a:pPr>
              <a:t>‹#›</a:t>
            </a:fld>
            <a:endParaRPr lang="ro-RO"/>
          </a:p>
        </p:txBody>
      </p:sp>
    </p:spTree>
  </p:cSld>
  <p:clrMapOvr>
    <a:masterClrMapping/>
  </p:clrMapOvr>
  <p:transition spd="slow" advClick="0" advTm="20000">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Rectangle 4"/>
          <p:cNvSpPr>
            <a:spLocks noGrp="1" noChangeArrowheads="1"/>
          </p:cNvSpPr>
          <p:nvPr>
            <p:ph type="dt" sz="half" idx="10"/>
          </p:nvPr>
        </p:nvSpPr>
        <p:spPr>
          <a:ln/>
        </p:spPr>
        <p:txBody>
          <a:bodyPr/>
          <a:lstStyle>
            <a:lvl1pPr>
              <a:defRPr/>
            </a:lvl1pPr>
          </a:lstStyle>
          <a:p>
            <a:pPr>
              <a:defRPr/>
            </a:pPr>
            <a:endParaRPr lang="ro-RO"/>
          </a:p>
        </p:txBody>
      </p:sp>
      <p:sp>
        <p:nvSpPr>
          <p:cNvPr id="5" name="Rectangle 5"/>
          <p:cNvSpPr>
            <a:spLocks noGrp="1" noChangeArrowheads="1"/>
          </p:cNvSpPr>
          <p:nvPr>
            <p:ph type="ftr" sz="quarter" idx="11"/>
          </p:nvPr>
        </p:nvSpPr>
        <p:spPr>
          <a:ln/>
        </p:spPr>
        <p:txBody>
          <a:bodyPr/>
          <a:lstStyle>
            <a:lvl1pPr>
              <a:defRPr/>
            </a:lvl1pPr>
          </a:lstStyle>
          <a:p>
            <a:pPr>
              <a:defRPr/>
            </a:pPr>
            <a:endParaRPr lang="ro-RO"/>
          </a:p>
        </p:txBody>
      </p:sp>
      <p:sp>
        <p:nvSpPr>
          <p:cNvPr id="6" name="Rectangle 6"/>
          <p:cNvSpPr>
            <a:spLocks noGrp="1" noChangeArrowheads="1"/>
          </p:cNvSpPr>
          <p:nvPr>
            <p:ph type="sldNum" sz="quarter" idx="12"/>
          </p:nvPr>
        </p:nvSpPr>
        <p:spPr>
          <a:ln/>
        </p:spPr>
        <p:txBody>
          <a:bodyPr/>
          <a:lstStyle>
            <a:lvl1pPr>
              <a:defRPr/>
            </a:lvl1pPr>
          </a:lstStyle>
          <a:p>
            <a:pPr>
              <a:defRPr/>
            </a:pPr>
            <a:fld id="{A84EC0A6-4448-44E7-849C-5EA14B9E4ABE}" type="slidenum">
              <a:rPr lang="ro-RO"/>
              <a:pPr>
                <a:defRPr/>
              </a:pPr>
              <a:t>‹#›</a:t>
            </a:fld>
            <a:endParaRPr lang="ro-RO"/>
          </a:p>
        </p:txBody>
      </p:sp>
    </p:spTree>
  </p:cSld>
  <p:clrMapOvr>
    <a:masterClrMapping/>
  </p:clrMapOvr>
  <p:transition spd="slow" advClick="0" advTm="20000">
    <p:comb/>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ro-R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ro-RO"/>
          </a:p>
        </p:txBody>
      </p:sp>
      <p:sp>
        <p:nvSpPr>
          <p:cNvPr id="5" name="Rectangle 5"/>
          <p:cNvSpPr>
            <a:spLocks noGrp="1" noChangeArrowheads="1"/>
          </p:cNvSpPr>
          <p:nvPr>
            <p:ph type="ftr" sz="quarter" idx="11"/>
          </p:nvPr>
        </p:nvSpPr>
        <p:spPr>
          <a:ln/>
        </p:spPr>
        <p:txBody>
          <a:bodyPr/>
          <a:lstStyle>
            <a:lvl1pPr>
              <a:defRPr/>
            </a:lvl1pPr>
          </a:lstStyle>
          <a:p>
            <a:pPr>
              <a:defRPr/>
            </a:pPr>
            <a:endParaRPr lang="ro-RO"/>
          </a:p>
        </p:txBody>
      </p:sp>
      <p:sp>
        <p:nvSpPr>
          <p:cNvPr id="6" name="Rectangle 6"/>
          <p:cNvSpPr>
            <a:spLocks noGrp="1" noChangeArrowheads="1"/>
          </p:cNvSpPr>
          <p:nvPr>
            <p:ph type="sldNum" sz="quarter" idx="12"/>
          </p:nvPr>
        </p:nvSpPr>
        <p:spPr>
          <a:ln/>
        </p:spPr>
        <p:txBody>
          <a:bodyPr/>
          <a:lstStyle>
            <a:lvl1pPr>
              <a:defRPr/>
            </a:lvl1pPr>
          </a:lstStyle>
          <a:p>
            <a:pPr>
              <a:defRPr/>
            </a:pPr>
            <a:fld id="{9AAE58A7-D631-4B9A-84BE-3659AABFD7A0}" type="slidenum">
              <a:rPr lang="ro-RO"/>
              <a:pPr>
                <a:defRPr/>
              </a:pPr>
              <a:t>‹#›</a:t>
            </a:fld>
            <a:endParaRPr lang="ro-RO"/>
          </a:p>
        </p:txBody>
      </p:sp>
    </p:spTree>
  </p:cSld>
  <p:clrMapOvr>
    <a:masterClrMapping/>
  </p:clrMapOvr>
  <p:transition spd="slow" advClick="0" advTm="20000">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5" name="Rectangle 4"/>
          <p:cNvSpPr>
            <a:spLocks noGrp="1" noChangeArrowheads="1"/>
          </p:cNvSpPr>
          <p:nvPr>
            <p:ph type="dt" sz="half" idx="10"/>
          </p:nvPr>
        </p:nvSpPr>
        <p:spPr>
          <a:ln/>
        </p:spPr>
        <p:txBody>
          <a:bodyPr/>
          <a:lstStyle>
            <a:lvl1pPr>
              <a:defRPr/>
            </a:lvl1pPr>
          </a:lstStyle>
          <a:p>
            <a:pPr>
              <a:defRPr/>
            </a:pPr>
            <a:endParaRPr lang="ro-RO"/>
          </a:p>
        </p:txBody>
      </p:sp>
      <p:sp>
        <p:nvSpPr>
          <p:cNvPr id="6" name="Rectangle 5"/>
          <p:cNvSpPr>
            <a:spLocks noGrp="1" noChangeArrowheads="1"/>
          </p:cNvSpPr>
          <p:nvPr>
            <p:ph type="ftr" sz="quarter" idx="11"/>
          </p:nvPr>
        </p:nvSpPr>
        <p:spPr>
          <a:ln/>
        </p:spPr>
        <p:txBody>
          <a:bodyPr/>
          <a:lstStyle>
            <a:lvl1pPr>
              <a:defRPr/>
            </a:lvl1pPr>
          </a:lstStyle>
          <a:p>
            <a:pPr>
              <a:defRPr/>
            </a:pPr>
            <a:endParaRPr lang="ro-RO"/>
          </a:p>
        </p:txBody>
      </p:sp>
      <p:sp>
        <p:nvSpPr>
          <p:cNvPr id="7" name="Rectangle 6"/>
          <p:cNvSpPr>
            <a:spLocks noGrp="1" noChangeArrowheads="1"/>
          </p:cNvSpPr>
          <p:nvPr>
            <p:ph type="sldNum" sz="quarter" idx="12"/>
          </p:nvPr>
        </p:nvSpPr>
        <p:spPr>
          <a:ln/>
        </p:spPr>
        <p:txBody>
          <a:bodyPr/>
          <a:lstStyle>
            <a:lvl1pPr>
              <a:defRPr/>
            </a:lvl1pPr>
          </a:lstStyle>
          <a:p>
            <a:pPr>
              <a:defRPr/>
            </a:pPr>
            <a:fld id="{78633BC9-2AA0-472D-A32E-8EDA0F44CC58}" type="slidenum">
              <a:rPr lang="ro-RO"/>
              <a:pPr>
                <a:defRPr/>
              </a:pPr>
              <a:t>‹#›</a:t>
            </a:fld>
            <a:endParaRPr lang="ro-RO"/>
          </a:p>
        </p:txBody>
      </p:sp>
    </p:spTree>
  </p:cSld>
  <p:clrMapOvr>
    <a:masterClrMapping/>
  </p:clrMapOvr>
  <p:transition spd="slow" advClick="0" advTm="20000">
    <p:comb/>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ro-R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7" name="Rectangle 4"/>
          <p:cNvSpPr>
            <a:spLocks noGrp="1" noChangeArrowheads="1"/>
          </p:cNvSpPr>
          <p:nvPr>
            <p:ph type="dt" sz="half" idx="10"/>
          </p:nvPr>
        </p:nvSpPr>
        <p:spPr>
          <a:ln/>
        </p:spPr>
        <p:txBody>
          <a:bodyPr/>
          <a:lstStyle>
            <a:lvl1pPr>
              <a:defRPr/>
            </a:lvl1pPr>
          </a:lstStyle>
          <a:p>
            <a:pPr>
              <a:defRPr/>
            </a:pPr>
            <a:endParaRPr lang="ro-RO"/>
          </a:p>
        </p:txBody>
      </p:sp>
      <p:sp>
        <p:nvSpPr>
          <p:cNvPr id="8" name="Rectangle 5"/>
          <p:cNvSpPr>
            <a:spLocks noGrp="1" noChangeArrowheads="1"/>
          </p:cNvSpPr>
          <p:nvPr>
            <p:ph type="ftr" sz="quarter" idx="11"/>
          </p:nvPr>
        </p:nvSpPr>
        <p:spPr>
          <a:ln/>
        </p:spPr>
        <p:txBody>
          <a:bodyPr/>
          <a:lstStyle>
            <a:lvl1pPr>
              <a:defRPr/>
            </a:lvl1pPr>
          </a:lstStyle>
          <a:p>
            <a:pPr>
              <a:defRPr/>
            </a:pPr>
            <a:endParaRPr lang="ro-RO"/>
          </a:p>
        </p:txBody>
      </p:sp>
      <p:sp>
        <p:nvSpPr>
          <p:cNvPr id="9" name="Rectangle 6"/>
          <p:cNvSpPr>
            <a:spLocks noGrp="1" noChangeArrowheads="1"/>
          </p:cNvSpPr>
          <p:nvPr>
            <p:ph type="sldNum" sz="quarter" idx="12"/>
          </p:nvPr>
        </p:nvSpPr>
        <p:spPr>
          <a:ln/>
        </p:spPr>
        <p:txBody>
          <a:bodyPr/>
          <a:lstStyle>
            <a:lvl1pPr>
              <a:defRPr/>
            </a:lvl1pPr>
          </a:lstStyle>
          <a:p>
            <a:pPr>
              <a:defRPr/>
            </a:pPr>
            <a:fld id="{220F6882-E8CE-44F1-A5CF-C36318C96F36}" type="slidenum">
              <a:rPr lang="ro-RO"/>
              <a:pPr>
                <a:defRPr/>
              </a:pPr>
              <a:t>‹#›</a:t>
            </a:fld>
            <a:endParaRPr lang="ro-RO"/>
          </a:p>
        </p:txBody>
      </p:sp>
    </p:spTree>
  </p:cSld>
  <p:clrMapOvr>
    <a:masterClrMapping/>
  </p:clrMapOvr>
  <p:transition spd="slow" advClick="0" advTm="20000">
    <p:comb/>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o-RO"/>
          </a:p>
        </p:txBody>
      </p:sp>
      <p:sp>
        <p:nvSpPr>
          <p:cNvPr id="3" name="Rectangle 4"/>
          <p:cNvSpPr>
            <a:spLocks noGrp="1" noChangeArrowheads="1"/>
          </p:cNvSpPr>
          <p:nvPr>
            <p:ph type="dt" sz="half" idx="10"/>
          </p:nvPr>
        </p:nvSpPr>
        <p:spPr>
          <a:ln/>
        </p:spPr>
        <p:txBody>
          <a:bodyPr/>
          <a:lstStyle>
            <a:lvl1pPr>
              <a:defRPr/>
            </a:lvl1pPr>
          </a:lstStyle>
          <a:p>
            <a:pPr>
              <a:defRPr/>
            </a:pPr>
            <a:endParaRPr lang="ro-RO"/>
          </a:p>
        </p:txBody>
      </p:sp>
      <p:sp>
        <p:nvSpPr>
          <p:cNvPr id="4" name="Rectangle 5"/>
          <p:cNvSpPr>
            <a:spLocks noGrp="1" noChangeArrowheads="1"/>
          </p:cNvSpPr>
          <p:nvPr>
            <p:ph type="ftr" sz="quarter" idx="11"/>
          </p:nvPr>
        </p:nvSpPr>
        <p:spPr>
          <a:ln/>
        </p:spPr>
        <p:txBody>
          <a:bodyPr/>
          <a:lstStyle>
            <a:lvl1pPr>
              <a:defRPr/>
            </a:lvl1pPr>
          </a:lstStyle>
          <a:p>
            <a:pPr>
              <a:defRPr/>
            </a:pPr>
            <a:endParaRPr lang="ro-RO"/>
          </a:p>
        </p:txBody>
      </p:sp>
      <p:sp>
        <p:nvSpPr>
          <p:cNvPr id="5" name="Rectangle 6"/>
          <p:cNvSpPr>
            <a:spLocks noGrp="1" noChangeArrowheads="1"/>
          </p:cNvSpPr>
          <p:nvPr>
            <p:ph type="sldNum" sz="quarter" idx="12"/>
          </p:nvPr>
        </p:nvSpPr>
        <p:spPr>
          <a:ln/>
        </p:spPr>
        <p:txBody>
          <a:bodyPr/>
          <a:lstStyle>
            <a:lvl1pPr>
              <a:defRPr/>
            </a:lvl1pPr>
          </a:lstStyle>
          <a:p>
            <a:pPr>
              <a:defRPr/>
            </a:pPr>
            <a:fld id="{9C94FFFE-4694-4B47-8ED3-6C5EE8CD4B94}" type="slidenum">
              <a:rPr lang="ro-RO"/>
              <a:pPr>
                <a:defRPr/>
              </a:pPr>
              <a:t>‹#›</a:t>
            </a:fld>
            <a:endParaRPr lang="ro-RO"/>
          </a:p>
        </p:txBody>
      </p:sp>
    </p:spTree>
  </p:cSld>
  <p:clrMapOvr>
    <a:masterClrMapping/>
  </p:clrMapOvr>
  <p:transition spd="slow" advClick="0" advTm="20000">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o-RO"/>
          </a:p>
        </p:txBody>
      </p:sp>
      <p:sp>
        <p:nvSpPr>
          <p:cNvPr id="3" name="Rectangle 5"/>
          <p:cNvSpPr>
            <a:spLocks noGrp="1" noChangeArrowheads="1"/>
          </p:cNvSpPr>
          <p:nvPr>
            <p:ph type="ftr" sz="quarter" idx="11"/>
          </p:nvPr>
        </p:nvSpPr>
        <p:spPr>
          <a:ln/>
        </p:spPr>
        <p:txBody>
          <a:bodyPr/>
          <a:lstStyle>
            <a:lvl1pPr>
              <a:defRPr/>
            </a:lvl1pPr>
          </a:lstStyle>
          <a:p>
            <a:pPr>
              <a:defRPr/>
            </a:pPr>
            <a:endParaRPr lang="ro-RO"/>
          </a:p>
        </p:txBody>
      </p:sp>
      <p:sp>
        <p:nvSpPr>
          <p:cNvPr id="4" name="Rectangle 6"/>
          <p:cNvSpPr>
            <a:spLocks noGrp="1" noChangeArrowheads="1"/>
          </p:cNvSpPr>
          <p:nvPr>
            <p:ph type="sldNum" sz="quarter" idx="12"/>
          </p:nvPr>
        </p:nvSpPr>
        <p:spPr>
          <a:ln/>
        </p:spPr>
        <p:txBody>
          <a:bodyPr/>
          <a:lstStyle>
            <a:lvl1pPr>
              <a:defRPr/>
            </a:lvl1pPr>
          </a:lstStyle>
          <a:p>
            <a:pPr>
              <a:defRPr/>
            </a:pPr>
            <a:fld id="{B0EF1323-A971-4ACB-92D1-C8484138D8D4}" type="slidenum">
              <a:rPr lang="ro-RO"/>
              <a:pPr>
                <a:defRPr/>
              </a:pPr>
              <a:t>‹#›</a:t>
            </a:fld>
            <a:endParaRPr lang="ro-RO"/>
          </a:p>
        </p:txBody>
      </p:sp>
    </p:spTree>
  </p:cSld>
  <p:clrMapOvr>
    <a:masterClrMapping/>
  </p:clrMapOvr>
  <p:transition spd="slow" advClick="0" advTm="20000">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ro-R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ro-RO"/>
          </a:p>
        </p:txBody>
      </p:sp>
      <p:sp>
        <p:nvSpPr>
          <p:cNvPr id="6" name="Rectangle 5"/>
          <p:cNvSpPr>
            <a:spLocks noGrp="1" noChangeArrowheads="1"/>
          </p:cNvSpPr>
          <p:nvPr>
            <p:ph type="ftr" sz="quarter" idx="11"/>
          </p:nvPr>
        </p:nvSpPr>
        <p:spPr>
          <a:ln/>
        </p:spPr>
        <p:txBody>
          <a:bodyPr/>
          <a:lstStyle>
            <a:lvl1pPr>
              <a:defRPr/>
            </a:lvl1pPr>
          </a:lstStyle>
          <a:p>
            <a:pPr>
              <a:defRPr/>
            </a:pPr>
            <a:endParaRPr lang="ro-RO"/>
          </a:p>
        </p:txBody>
      </p:sp>
      <p:sp>
        <p:nvSpPr>
          <p:cNvPr id="7" name="Rectangle 6"/>
          <p:cNvSpPr>
            <a:spLocks noGrp="1" noChangeArrowheads="1"/>
          </p:cNvSpPr>
          <p:nvPr>
            <p:ph type="sldNum" sz="quarter" idx="12"/>
          </p:nvPr>
        </p:nvSpPr>
        <p:spPr>
          <a:ln/>
        </p:spPr>
        <p:txBody>
          <a:bodyPr/>
          <a:lstStyle>
            <a:lvl1pPr>
              <a:defRPr/>
            </a:lvl1pPr>
          </a:lstStyle>
          <a:p>
            <a:pPr>
              <a:defRPr/>
            </a:pPr>
            <a:fld id="{C9AA44AC-C9B4-4A2D-BA06-790EC8F01087}" type="slidenum">
              <a:rPr lang="ro-RO"/>
              <a:pPr>
                <a:defRPr/>
              </a:pPr>
              <a:t>‹#›</a:t>
            </a:fld>
            <a:endParaRPr lang="ro-RO"/>
          </a:p>
        </p:txBody>
      </p:sp>
    </p:spTree>
  </p:cSld>
  <p:clrMapOvr>
    <a:masterClrMapping/>
  </p:clrMapOvr>
  <p:transition spd="slow" advClick="0" advTm="20000">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ro-R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o-RO"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ro-RO"/>
          </a:p>
        </p:txBody>
      </p:sp>
      <p:sp>
        <p:nvSpPr>
          <p:cNvPr id="6" name="Rectangle 5"/>
          <p:cNvSpPr>
            <a:spLocks noGrp="1" noChangeArrowheads="1"/>
          </p:cNvSpPr>
          <p:nvPr>
            <p:ph type="ftr" sz="quarter" idx="11"/>
          </p:nvPr>
        </p:nvSpPr>
        <p:spPr>
          <a:ln/>
        </p:spPr>
        <p:txBody>
          <a:bodyPr/>
          <a:lstStyle>
            <a:lvl1pPr>
              <a:defRPr/>
            </a:lvl1pPr>
          </a:lstStyle>
          <a:p>
            <a:pPr>
              <a:defRPr/>
            </a:pPr>
            <a:endParaRPr lang="ro-RO"/>
          </a:p>
        </p:txBody>
      </p:sp>
      <p:sp>
        <p:nvSpPr>
          <p:cNvPr id="7" name="Rectangle 6"/>
          <p:cNvSpPr>
            <a:spLocks noGrp="1" noChangeArrowheads="1"/>
          </p:cNvSpPr>
          <p:nvPr>
            <p:ph type="sldNum" sz="quarter" idx="12"/>
          </p:nvPr>
        </p:nvSpPr>
        <p:spPr>
          <a:ln/>
        </p:spPr>
        <p:txBody>
          <a:bodyPr/>
          <a:lstStyle>
            <a:lvl1pPr>
              <a:defRPr/>
            </a:lvl1pPr>
          </a:lstStyle>
          <a:p>
            <a:pPr>
              <a:defRPr/>
            </a:pPr>
            <a:fld id="{3362AC20-7C5D-4AB8-AB74-3270085B4E68}" type="slidenum">
              <a:rPr lang="ro-RO"/>
              <a:pPr>
                <a:defRPr/>
              </a:pPr>
              <a:t>‹#›</a:t>
            </a:fld>
            <a:endParaRPr lang="ro-RO"/>
          </a:p>
        </p:txBody>
      </p:sp>
    </p:spTree>
  </p:cSld>
  <p:clrMapOvr>
    <a:masterClrMapping/>
  </p:clrMapOvr>
  <p:transition spd="slow" advClick="0" advTm="20000">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107" name="Picture 11" descr="https://desenio.com/bilder/artiklar/zoom/2415_1.jpg"/>
          <p:cNvPicPr>
            <a:picLocks noChangeAspect="1" noChangeArrowheads="1"/>
          </p:cNvPicPr>
          <p:nvPr userDrawn="1"/>
        </p:nvPicPr>
        <p:blipFill>
          <a:blip r:embed="rId17" cstate="print"/>
          <a:srcRect/>
          <a:stretch>
            <a:fillRect/>
          </a:stretch>
        </p:blipFill>
        <p:spPr bwMode="auto">
          <a:xfrm>
            <a:off x="0" y="-1"/>
            <a:ext cx="9144000" cy="6858001"/>
          </a:xfrm>
          <a:prstGeom prst="rect">
            <a:avLst/>
          </a:prstGeom>
          <a:noFill/>
        </p:spPr>
      </p:pic>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o-RO"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o-RO" dirty="0" smtClean="0"/>
              <a:t>Click to edit Master text styles</a:t>
            </a:r>
          </a:p>
          <a:p>
            <a:pPr lvl="1"/>
            <a:r>
              <a:rPr lang="ro-RO" dirty="0" smtClean="0"/>
              <a:t>Second level</a:t>
            </a:r>
          </a:p>
          <a:p>
            <a:pPr lvl="2"/>
            <a:r>
              <a:rPr lang="ro-RO" dirty="0" smtClean="0"/>
              <a:t>Third level</a:t>
            </a:r>
          </a:p>
          <a:p>
            <a:pPr lvl="3"/>
            <a:r>
              <a:rPr lang="ro-RO" dirty="0" smtClean="0"/>
              <a:t>Fourth level</a:t>
            </a:r>
          </a:p>
          <a:p>
            <a:pPr lvl="4"/>
            <a:r>
              <a:rPr lang="ro-RO" dirty="0"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ro-RO"/>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ro-RO"/>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76FA9C43-1BC7-42F6-A0CF-D5883FA978ED}" type="slidenum">
              <a:rPr lang="ro-RO"/>
              <a:pPr>
                <a:defRPr/>
              </a:pPr>
              <a:t>‹#›</a:t>
            </a:fld>
            <a:endParaRPr lang="ro-R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spd="slow" advClick="0" advTm="2000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iterate type="lt">
                                    <p:tmAbs val="75"/>
                                  </p:iterate>
                                  <p:childTnLst>
                                    <p:set>
                                      <p:cBhvr>
                                        <p:cTn id="6" dur="1" fill="hold">
                                          <p:stCondLst>
                                            <p:cond delay="74"/>
                                          </p:stCondLst>
                                        </p:cTn>
                                        <p:tgtEl>
                                          <p:spTgt spid="1026"/>
                                        </p:tgtEl>
                                        <p:attrNameLst>
                                          <p:attrName>style.visibility</p:attrName>
                                        </p:attrNameLst>
                                      </p:cBhvr>
                                      <p:to>
                                        <p:strVal val="visible"/>
                                      </p:to>
                                    </p:set>
                                  </p:childTnLst>
                                </p:cTn>
                              </p:par>
                            </p:childTnLst>
                          </p:cTn>
                        </p:par>
                        <p:par>
                          <p:cTn id="7" fill="hold">
                            <p:stCondLst>
                              <p:cond delay="2025"/>
                            </p:stCondLst>
                            <p:childTnLst>
                              <p:par>
                                <p:cTn id="8" presetID="1" presetClass="entr" presetSubtype="0" fill="hold" grpId="0" nodeType="afterEffect">
                                  <p:stCondLst>
                                    <p:cond delay="0"/>
                                  </p:stCondLst>
                                  <p:childTnLst>
                                    <p:set>
                                      <p:cBhvr>
                                        <p:cTn id="9" dur="1" fill="hold">
                                          <p:stCondLst>
                                            <p:cond delay="499"/>
                                          </p:stCondLst>
                                        </p:cTn>
                                        <p:tgtEl>
                                          <p:spTgt spid="1027">
                                            <p:txEl>
                                              <p:pRg st="0" end="0"/>
                                            </p:txEl>
                                          </p:spTgt>
                                        </p:tgtEl>
                                        <p:attrNameLst>
                                          <p:attrName>style.visibility</p:attrName>
                                        </p:attrNameLst>
                                      </p:cBhvr>
                                      <p:to>
                                        <p:strVal val="visible"/>
                                      </p:to>
                                    </p:set>
                                  </p:childTnLst>
                                </p:cTn>
                              </p:par>
                              <p:par>
                                <p:cTn id="10" presetID="1" presetClass="entr" presetSubtype="0" fill="hold" grpId="0" nodeType="withEffect">
                                  <p:stCondLst>
                                    <p:cond delay="0"/>
                                  </p:stCondLst>
                                  <p:childTnLst>
                                    <p:set>
                                      <p:cBhvr>
                                        <p:cTn id="11" dur="1" fill="hold">
                                          <p:stCondLst>
                                            <p:cond delay="499"/>
                                          </p:stCondLst>
                                        </p:cTn>
                                        <p:tgtEl>
                                          <p:spTgt spid="1027">
                                            <p:txEl>
                                              <p:pRg st="1" end="1"/>
                                            </p:txEl>
                                          </p:spTgt>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499"/>
                                          </p:stCondLst>
                                        </p:cTn>
                                        <p:tgtEl>
                                          <p:spTgt spid="1027">
                                            <p:txEl>
                                              <p:pRg st="2" end="2"/>
                                            </p:txEl>
                                          </p:spTgt>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499"/>
                                          </p:stCondLst>
                                        </p:cTn>
                                        <p:tgtEl>
                                          <p:spTgt spid="1027">
                                            <p:txEl>
                                              <p:pRg st="3" end="3"/>
                                            </p:txEl>
                                          </p:spTgt>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499"/>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autoUpdateAnimBg="0"/>
      <p:bldP spid="1027" grpId="0" build="p" autoUpdateAnimBg="0" advAuto="0">
        <p:tmplLst>
          <p:tmpl lvl="1">
            <p:tnLst>
              <p:par>
                <p:cTn presetID="1" presetClass="entr" presetSubtype="0" fill="hold" nodeType="afterEffect">
                  <p:stCondLst>
                    <p:cond delay="0"/>
                  </p:stCondLst>
                  <p:childTnLst>
                    <p:set>
                      <p:cBhvr>
                        <p:cTn dur="1" fill="hold">
                          <p:stCondLst>
                            <p:cond delay="499"/>
                          </p:stCondLst>
                        </p:cTn>
                        <p:tgtEl>
                          <p:spTgt spid="102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499"/>
                          </p:stCondLst>
                        </p:cTn>
                        <p:tgtEl>
                          <p:spTgt spid="102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499"/>
                          </p:stCondLst>
                        </p:cTn>
                        <p:tgtEl>
                          <p:spTgt spid="102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499"/>
                          </p:stCondLst>
                        </p:cTn>
                        <p:tgtEl>
                          <p:spTgt spid="102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499"/>
                          </p:stCondLst>
                        </p:cTn>
                        <p:tgtEl>
                          <p:spTgt spid="1027"/>
                        </p:tgtEl>
                        <p:attrNameLst>
                          <p:attrName>style.visibility</p:attrName>
                        </p:attrNameLst>
                      </p:cBhvr>
                      <p:to>
                        <p:strVal val="visible"/>
                      </p:to>
                    </p:set>
                  </p:childTnLst>
                </p:cTn>
              </p:par>
            </p:tnLst>
          </p:tmpl>
        </p:tmplLst>
      </p:bldP>
    </p:bld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Georgia"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Georgia" pitchFamily="18" charset="0"/>
        </a:defRPr>
      </a:lvl2pPr>
      <a:lvl3pPr marL="1143000" indent="-228600" algn="l" rtl="0" eaLnBrk="0" fontAlgn="base" hangingPunct="0">
        <a:spcBef>
          <a:spcPct val="20000"/>
        </a:spcBef>
        <a:spcAft>
          <a:spcPct val="0"/>
        </a:spcAft>
        <a:buChar char="•"/>
        <a:defRPr sz="2400">
          <a:solidFill>
            <a:schemeClr val="tx1"/>
          </a:solidFill>
          <a:latin typeface="Georgia" pitchFamily="18" charset="0"/>
        </a:defRPr>
      </a:lvl3pPr>
      <a:lvl4pPr marL="1600200" indent="-228600" algn="l" rtl="0" eaLnBrk="0" fontAlgn="base" hangingPunct="0">
        <a:spcBef>
          <a:spcPct val="20000"/>
        </a:spcBef>
        <a:spcAft>
          <a:spcPct val="0"/>
        </a:spcAft>
        <a:buChar char="–"/>
        <a:defRPr sz="2000">
          <a:solidFill>
            <a:schemeClr val="tx1"/>
          </a:solidFill>
          <a:latin typeface="Georgia" pitchFamily="18" charset="0"/>
        </a:defRPr>
      </a:lvl4pPr>
      <a:lvl5pPr marL="2057400" indent="-228600" algn="l" rtl="0" eaLnBrk="0" fontAlgn="base" hangingPunct="0">
        <a:spcBef>
          <a:spcPct val="20000"/>
        </a:spcBef>
        <a:spcAft>
          <a:spcPct val="0"/>
        </a:spcAft>
        <a:buChar char="»"/>
        <a:defRPr sz="2000">
          <a:solidFill>
            <a:schemeClr val="tx1"/>
          </a:solidFill>
          <a:latin typeface="Georgia" pitchFamily="18"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4.xml"/><Relationship Id="rId5" Type="http://schemas.openxmlformats.org/officeDocument/2006/relationships/image" Target="../media/image5.jpe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 name="Content Placeholder 4" descr="08"/>
          <p:cNvPicPr>
            <a:picLocks noGrp="1" noChangeAspect="1" noChangeArrowheads="1"/>
          </p:cNvPicPr>
          <p:nvPr>
            <p:ph sz="quarter" idx="2"/>
          </p:nvPr>
        </p:nvPicPr>
        <p:blipFill>
          <a:blip r:embed="rId2" cstate="print"/>
          <a:srcRect/>
          <a:stretch>
            <a:fillRect/>
          </a:stretch>
        </p:blipFill>
        <p:spPr>
          <a:xfrm>
            <a:off x="5508104" y="332656"/>
            <a:ext cx="3343300" cy="2509539"/>
          </a:xfrm>
          <a:noFill/>
        </p:spPr>
      </p:pic>
      <p:sp>
        <p:nvSpPr>
          <p:cNvPr id="7" name="Rectangle 2"/>
          <p:cNvSpPr txBox="1">
            <a:spLocks noChangeArrowheads="1"/>
          </p:cNvSpPr>
          <p:nvPr/>
        </p:nvSpPr>
        <p:spPr bwMode="auto">
          <a:xfrm>
            <a:off x="179512" y="332656"/>
            <a:ext cx="5842471" cy="26642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defRPr/>
            </a:pPr>
            <a:r>
              <a:rPr lang="ro-RO" sz="2600" b="1" dirty="0" smtClean="0">
                <a:latin typeface="Georgia" pitchFamily="18" charset="0"/>
                <a:cs typeface="Times New Roman" pitchFamily="18" charset="0"/>
              </a:rPr>
              <a:t>Con</a:t>
            </a:r>
            <a:r>
              <a:rPr lang="en-US" sz="2600" b="1" dirty="0" smtClean="0">
                <a:latin typeface="Georgia" pitchFamily="18" charset="0"/>
                <a:cs typeface="Times New Roman" pitchFamily="18" charset="0"/>
              </a:rPr>
              <a:t>cu</a:t>
            </a:r>
            <a:r>
              <a:rPr lang="ro-RO" sz="2600" b="1" dirty="0" smtClean="0">
                <a:latin typeface="Georgia" pitchFamily="18" charset="0"/>
                <a:cs typeface="Times New Roman" pitchFamily="18" charset="0"/>
              </a:rPr>
              <a:t>rsul</a:t>
            </a:r>
            <a:r>
              <a:rPr lang="en-US" sz="2600" b="1" dirty="0" smtClean="0">
                <a:latin typeface="Georgia" pitchFamily="18" charset="0"/>
                <a:cs typeface="Times New Roman" pitchFamily="18" charset="0"/>
              </a:rPr>
              <a:t> :</a:t>
            </a:r>
            <a:endParaRPr lang="ro-RO" sz="2600" b="1" dirty="0" smtClean="0">
              <a:latin typeface="Georgia" pitchFamily="18" charset="0"/>
              <a:cs typeface="Times New Roman" pitchFamily="18" charset="0"/>
            </a:endParaRPr>
          </a:p>
          <a:p>
            <a:pPr lvl="0">
              <a:defRPr/>
            </a:pPr>
            <a:r>
              <a:rPr lang="ro-RO" sz="2600" b="1" dirty="0" smtClean="0">
                <a:latin typeface="Georgia" pitchFamily="18" charset="0"/>
                <a:cs typeface="Times New Roman" pitchFamily="18" charset="0"/>
              </a:rPr>
              <a:t>„Biserica- </a:t>
            </a:r>
          </a:p>
          <a:p>
            <a:pPr lvl="0">
              <a:defRPr/>
            </a:pPr>
            <a:r>
              <a:rPr lang="ro-RO" sz="2600" b="1" dirty="0" smtClean="0">
                <a:latin typeface="Georgia" pitchFamily="18" charset="0"/>
                <a:cs typeface="Times New Roman" pitchFamily="18" charset="0"/>
              </a:rPr>
              <a:t>familia românilor </a:t>
            </a:r>
          </a:p>
          <a:p>
            <a:pPr lvl="0">
              <a:defRPr/>
            </a:pPr>
            <a:r>
              <a:rPr lang="ro-RO" sz="2600" b="1" dirty="0" smtClean="0">
                <a:latin typeface="Georgia" pitchFamily="18" charset="0"/>
                <a:cs typeface="Times New Roman" pitchFamily="18" charset="0"/>
              </a:rPr>
              <a:t>de pretutindeni</a:t>
            </a:r>
            <a:r>
              <a:rPr lang="en-US" sz="2600" b="1" dirty="0" smtClean="0">
                <a:latin typeface="Georgia" pitchFamily="18" charset="0"/>
                <a:cs typeface="Times New Roman" pitchFamily="18" charset="0"/>
              </a:rPr>
              <a:t>”</a:t>
            </a:r>
            <a:r>
              <a:rPr lang="ro-RO" sz="2600" b="1" dirty="0" smtClean="0">
                <a:latin typeface="Georgia" pitchFamily="18" charset="0"/>
                <a:cs typeface="Times New Roman" pitchFamily="18" charset="0"/>
              </a:rPr>
              <a:t> </a:t>
            </a:r>
          </a:p>
          <a:p>
            <a:pPr lvl="0">
              <a:defRPr/>
            </a:pPr>
            <a:r>
              <a:rPr lang="en-US" sz="2600" b="1" dirty="0" smtClean="0">
                <a:latin typeface="Georgia" pitchFamily="18" charset="0"/>
                <a:cs typeface="Times New Roman" pitchFamily="18" charset="0"/>
              </a:rPr>
              <a:t/>
            </a:r>
            <a:br>
              <a:rPr lang="en-US" sz="2600" b="1" dirty="0" smtClean="0">
                <a:latin typeface="Georgia" pitchFamily="18" charset="0"/>
                <a:cs typeface="Times New Roman" pitchFamily="18" charset="0"/>
              </a:rPr>
            </a:br>
            <a:endParaRPr kumimoji="0" lang="ro-RO" sz="2600" b="0" i="0" u="none" strike="noStrike" kern="0" cap="none" spc="0" normalizeH="0" baseline="0" noProof="0" dirty="0" smtClean="0">
              <a:ln>
                <a:noFill/>
              </a:ln>
              <a:solidFill>
                <a:schemeClr val="tx2"/>
              </a:solidFill>
              <a:effectLst/>
              <a:uLnTx/>
              <a:uFillTx/>
              <a:latin typeface="Georgia" pitchFamily="18" charset="0"/>
              <a:ea typeface="+mj-ea"/>
              <a:cs typeface="+mj-cs"/>
            </a:endParaRPr>
          </a:p>
        </p:txBody>
      </p:sp>
      <p:pic>
        <p:nvPicPr>
          <p:cNvPr id="8" name="Picture 4" descr="Sotii Stanescu , in amurg"/>
          <p:cNvPicPr>
            <a:picLocks noGrp="1" noChangeAspect="1" noChangeArrowheads="1"/>
          </p:cNvPicPr>
          <p:nvPr>
            <p:ph sz="half" idx="1"/>
          </p:nvPr>
        </p:nvPicPr>
        <p:blipFill>
          <a:blip r:embed="rId3" cstate="print"/>
          <a:srcRect l="10530" t="12930"/>
          <a:stretch>
            <a:fillRect/>
          </a:stretch>
        </p:blipFill>
        <p:spPr>
          <a:xfrm>
            <a:off x="6444208" y="3212976"/>
            <a:ext cx="2130365" cy="3185592"/>
          </a:xfrm>
          <a:noFill/>
        </p:spPr>
      </p:pic>
      <p:pic>
        <p:nvPicPr>
          <p:cNvPr id="9" name="Picture 10" descr="03mic"/>
          <p:cNvPicPr>
            <a:picLocks noChangeAspect="1" noChangeArrowheads="1"/>
          </p:cNvPicPr>
          <p:nvPr/>
        </p:nvPicPr>
        <p:blipFill>
          <a:blip r:embed="rId4" cstate="print"/>
          <a:srcRect l="9128" t="5705" r="11678" b="7335"/>
          <a:stretch>
            <a:fillRect/>
          </a:stretch>
        </p:blipFill>
        <p:spPr>
          <a:xfrm>
            <a:off x="3995936" y="4581128"/>
            <a:ext cx="1292253" cy="1916832"/>
          </a:xfrm>
          <a:prstGeom prst="rect">
            <a:avLst/>
          </a:prstGeom>
          <a:noFill/>
        </p:spPr>
      </p:pic>
      <p:pic>
        <p:nvPicPr>
          <p:cNvPr id="10" name="Picture 4" descr="02"/>
          <p:cNvPicPr>
            <a:picLocks noChangeAspect="1" noChangeArrowheads="1"/>
          </p:cNvPicPr>
          <p:nvPr/>
        </p:nvPicPr>
        <p:blipFill>
          <a:blip r:embed="rId5" cstate="print"/>
          <a:srcRect/>
          <a:stretch>
            <a:fillRect/>
          </a:stretch>
        </p:blipFill>
        <p:spPr bwMode="auto">
          <a:xfrm>
            <a:off x="168648" y="4077072"/>
            <a:ext cx="1883072" cy="2636912"/>
          </a:xfrm>
          <a:prstGeom prst="rect">
            <a:avLst/>
          </a:prstGeom>
          <a:noFill/>
          <a:ln w="9525">
            <a:noFill/>
            <a:miter lim="800000"/>
            <a:headEnd/>
            <a:tailEnd/>
          </a:ln>
        </p:spPr>
      </p:pic>
      <p:sp>
        <p:nvSpPr>
          <p:cNvPr id="12" name="Rectangle 11"/>
          <p:cNvSpPr/>
          <p:nvPr/>
        </p:nvSpPr>
        <p:spPr>
          <a:xfrm>
            <a:off x="611560" y="2492896"/>
            <a:ext cx="5760640" cy="1292662"/>
          </a:xfrm>
          <a:prstGeom prst="rect">
            <a:avLst/>
          </a:prstGeom>
        </p:spPr>
        <p:txBody>
          <a:bodyPr wrap="square">
            <a:spAutoFit/>
          </a:bodyPr>
          <a:lstStyle/>
          <a:p>
            <a:pPr lvl="0">
              <a:defRPr/>
            </a:pPr>
            <a:r>
              <a:rPr lang="ro-RO" sz="2600" b="1" dirty="0" smtClean="0">
                <a:latin typeface="Georgia" pitchFamily="18" charset="0"/>
                <a:cs typeface="Times New Roman" pitchFamily="18" charset="0"/>
              </a:rPr>
              <a:t>Miniproiectul</a:t>
            </a:r>
          </a:p>
          <a:p>
            <a:pPr lvl="0">
              <a:defRPr/>
            </a:pPr>
            <a:r>
              <a:rPr lang="ro-RO" sz="2600" b="1" dirty="0" smtClean="0">
                <a:latin typeface="Georgia" pitchFamily="18" charset="0"/>
                <a:cs typeface="Times New Roman" pitchFamily="18" charset="0"/>
              </a:rPr>
              <a:t>„Întoarcerea acasă” – </a:t>
            </a:r>
          </a:p>
          <a:p>
            <a:pPr lvl="0">
              <a:defRPr/>
            </a:pPr>
            <a:r>
              <a:rPr lang="ro-RO" sz="2600" b="1" dirty="0" smtClean="0">
                <a:latin typeface="Georgia" pitchFamily="18" charset="0"/>
                <a:cs typeface="Times New Roman" pitchFamily="18" charset="0"/>
              </a:rPr>
              <a:t>Amintește-ți de Nichita Stănescu</a:t>
            </a:r>
            <a:endParaRPr lang="en-US" sz="2600" dirty="0"/>
          </a:p>
        </p:txBody>
      </p:sp>
    </p:spTree>
  </p:cSld>
  <p:clrMapOvr>
    <a:masterClrMapping/>
  </p:clrMapOvr>
  <p:transition spd="slow" advClick="0" advTm="2000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400" decel="100000"/>
                                        <p:tgtEl>
                                          <p:spTgt spid="5"/>
                                        </p:tgtEl>
                                      </p:cBhvr>
                                    </p:animEffect>
                                    <p:anim calcmode="lin" valueType="num">
                                      <p:cBhvr>
                                        <p:cTn id="8" dur="400" decel="100000" fill="hold"/>
                                        <p:tgtEl>
                                          <p:spTgt spid="5"/>
                                        </p:tgtEl>
                                        <p:attrNameLst>
                                          <p:attrName>style.rotation</p:attrName>
                                        </p:attrNameLst>
                                      </p:cBhvr>
                                      <p:tavLst>
                                        <p:tav tm="0">
                                          <p:val>
                                            <p:fltVal val="-90"/>
                                          </p:val>
                                        </p:tav>
                                        <p:tav tm="100000">
                                          <p:val>
                                            <p:fltVal val="0"/>
                                          </p:val>
                                        </p:tav>
                                      </p:tavLst>
                                    </p:anim>
                                    <p:anim calcmode="lin" valueType="num">
                                      <p:cBhvr>
                                        <p:cTn id="9" dur="400" decel="100000" fill="hold"/>
                                        <p:tgtEl>
                                          <p:spTgt spid="5"/>
                                        </p:tgtEl>
                                        <p:attrNameLst>
                                          <p:attrName>ppt_x</p:attrName>
                                        </p:attrNameLst>
                                      </p:cBhvr>
                                      <p:tavLst>
                                        <p:tav tm="0">
                                          <p:val>
                                            <p:strVal val="#ppt_x+0.4"/>
                                          </p:val>
                                        </p:tav>
                                        <p:tav tm="100000">
                                          <p:val>
                                            <p:strVal val="#ppt_x-0.05"/>
                                          </p:val>
                                        </p:tav>
                                      </p:tavLst>
                                    </p:anim>
                                    <p:anim calcmode="lin" valueType="num">
                                      <p:cBhvr>
                                        <p:cTn id="10" dur="400" decel="100000" fill="hold"/>
                                        <p:tgtEl>
                                          <p:spTgt spid="5"/>
                                        </p:tgtEl>
                                        <p:attrNameLst>
                                          <p:attrName>ppt_y</p:attrName>
                                        </p:attrNameLst>
                                      </p:cBhvr>
                                      <p:tavLst>
                                        <p:tav tm="0">
                                          <p:val>
                                            <p:strVal val="#ppt_y-0.4"/>
                                          </p:val>
                                        </p:tav>
                                        <p:tav tm="100000">
                                          <p:val>
                                            <p:strVal val="#ppt_y+0.1"/>
                                          </p:val>
                                        </p:tav>
                                      </p:tavLst>
                                    </p:anim>
                                    <p:anim calcmode="lin" valueType="num">
                                      <p:cBhvr>
                                        <p:cTn id="11" dur="100" accel="100000" fill="hold">
                                          <p:stCondLst>
                                            <p:cond delay="400"/>
                                          </p:stCondLst>
                                        </p:cTn>
                                        <p:tgtEl>
                                          <p:spTgt spid="5"/>
                                        </p:tgtEl>
                                        <p:attrNameLst>
                                          <p:attrName>ppt_x</p:attrName>
                                        </p:attrNameLst>
                                      </p:cBhvr>
                                      <p:tavLst>
                                        <p:tav tm="0">
                                          <p:val>
                                            <p:strVal val="#ppt_x-0.05"/>
                                          </p:val>
                                        </p:tav>
                                        <p:tav tm="100000">
                                          <p:val>
                                            <p:strVal val="#ppt_x"/>
                                          </p:val>
                                        </p:tav>
                                      </p:tavLst>
                                    </p:anim>
                                    <p:anim calcmode="lin" valueType="num">
                                      <p:cBhvr>
                                        <p:cTn id="12" dur="100" accel="100000" fill="hold">
                                          <p:stCondLst>
                                            <p:cond delay="400"/>
                                          </p:stCondLst>
                                        </p:cTn>
                                        <p:tgtEl>
                                          <p:spTgt spid="5"/>
                                        </p:tgtEl>
                                        <p:attrNameLst>
                                          <p:attrName>ppt_y</p:attrName>
                                        </p:attrNameLst>
                                      </p:cBhvr>
                                      <p:tavLst>
                                        <p:tav tm="0">
                                          <p:val>
                                            <p:strVal val="#ppt_y+0.1"/>
                                          </p:val>
                                        </p:tav>
                                        <p:tav tm="100000">
                                          <p:val>
                                            <p:strVal val="#ppt_y"/>
                                          </p:val>
                                        </p:tav>
                                      </p:tavLst>
                                    </p:anim>
                                  </p:childTnLst>
                                </p:cTn>
                              </p:par>
                              <p:par>
                                <p:cTn id="13" presetID="22" presetClass="entr" presetSubtype="8"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left)">
                                      <p:cBhvr>
                                        <p:cTn id="15" dur="500"/>
                                        <p:tgtEl>
                                          <p:spTgt spid="7"/>
                                        </p:tgtEl>
                                      </p:cBhvr>
                                    </p:animEffect>
                                  </p:childTnLst>
                                </p:cTn>
                              </p:par>
                            </p:childTnLst>
                          </p:cTn>
                        </p:par>
                        <p:par>
                          <p:cTn id="16" fill="hold">
                            <p:stCondLst>
                              <p:cond delay="500"/>
                            </p:stCondLst>
                            <p:childTnLst>
                              <p:par>
                                <p:cTn id="17" presetID="47" presetClass="entr" presetSubtype="0" fill="hold" grpId="0" nodeType="afterEffect">
                                  <p:stCondLst>
                                    <p:cond delay="0"/>
                                  </p:stCondLst>
                                  <p:childTnLst>
                                    <p:set>
                                      <p:cBhvr>
                                        <p:cTn id="18" dur="1" fill="hold">
                                          <p:stCondLst>
                                            <p:cond delay="0"/>
                                          </p:stCondLst>
                                        </p:cTn>
                                        <p:tgtEl>
                                          <p:spTgt spid="8">
                                            <p:bg/>
                                          </p:spTgt>
                                        </p:tgtEl>
                                        <p:attrNameLst>
                                          <p:attrName>style.visibility</p:attrName>
                                        </p:attrNameLst>
                                      </p:cBhvr>
                                      <p:to>
                                        <p:strVal val="visible"/>
                                      </p:to>
                                    </p:set>
                                    <p:animEffect transition="in" filter="fade">
                                      <p:cBhvr>
                                        <p:cTn id="19" dur="500"/>
                                        <p:tgtEl>
                                          <p:spTgt spid="8">
                                            <p:bg/>
                                          </p:spTgt>
                                        </p:tgtEl>
                                      </p:cBhvr>
                                    </p:animEffect>
                                    <p:anim calcmode="lin" valueType="num">
                                      <p:cBhvr>
                                        <p:cTn id="20" dur="500" fill="hold"/>
                                        <p:tgtEl>
                                          <p:spTgt spid="8">
                                            <p:bg/>
                                          </p:spTgt>
                                        </p:tgtEl>
                                        <p:attrNameLst>
                                          <p:attrName>ppt_x</p:attrName>
                                        </p:attrNameLst>
                                      </p:cBhvr>
                                      <p:tavLst>
                                        <p:tav tm="0">
                                          <p:val>
                                            <p:strVal val="#ppt_x"/>
                                          </p:val>
                                        </p:tav>
                                        <p:tav tm="100000">
                                          <p:val>
                                            <p:strVal val="#ppt_x"/>
                                          </p:val>
                                        </p:tav>
                                      </p:tavLst>
                                    </p:anim>
                                    <p:anim calcmode="lin" valueType="num">
                                      <p:cBhvr>
                                        <p:cTn id="21" dur="500" fill="hold"/>
                                        <p:tgtEl>
                                          <p:spTgt spid="8">
                                            <p:bg/>
                                          </p:spTgt>
                                        </p:tgtEl>
                                        <p:attrNameLst>
                                          <p:attrName>ppt_y</p:attrName>
                                        </p:attrNameLst>
                                      </p:cBhvr>
                                      <p:tavLst>
                                        <p:tav tm="0">
                                          <p:val>
                                            <p:strVal val="#ppt_y-.1"/>
                                          </p:val>
                                        </p:tav>
                                        <p:tav tm="100000">
                                          <p:val>
                                            <p:strVal val="#ppt_y"/>
                                          </p:val>
                                        </p:tav>
                                      </p:tavLst>
                                    </p:anim>
                                  </p:childTnLst>
                                </p:cTn>
                              </p:par>
                            </p:childTnLst>
                          </p:cTn>
                        </p:par>
                        <p:par>
                          <p:cTn id="22" fill="hold">
                            <p:stCondLst>
                              <p:cond delay="1000"/>
                            </p:stCondLst>
                            <p:childTnLst>
                              <p:par>
                                <p:cTn id="23" presetID="47" presetClass="entr" presetSubtype="0" fill="hold" grpId="0" nodeType="afterEffect">
                                  <p:stCondLst>
                                    <p:cond delay="0"/>
                                  </p:stCondLst>
                                  <p:childTnLst>
                                    <p:set>
                                      <p:cBhvr>
                                        <p:cTn id="24" dur="1" fill="hold">
                                          <p:stCondLst>
                                            <p:cond delay="0"/>
                                          </p:stCondLst>
                                        </p:cTn>
                                        <p:tgtEl>
                                          <p:spTgt spid="9">
                                            <p:bg/>
                                          </p:spTgt>
                                        </p:tgtEl>
                                        <p:attrNameLst>
                                          <p:attrName>style.visibility</p:attrName>
                                        </p:attrNameLst>
                                      </p:cBhvr>
                                      <p:to>
                                        <p:strVal val="visible"/>
                                      </p:to>
                                    </p:set>
                                    <p:animEffect transition="in" filter="fade">
                                      <p:cBhvr>
                                        <p:cTn id="25" dur="500"/>
                                        <p:tgtEl>
                                          <p:spTgt spid="9">
                                            <p:bg/>
                                          </p:spTgt>
                                        </p:tgtEl>
                                      </p:cBhvr>
                                    </p:animEffect>
                                    <p:anim calcmode="lin" valueType="num">
                                      <p:cBhvr>
                                        <p:cTn id="26" dur="500" fill="hold"/>
                                        <p:tgtEl>
                                          <p:spTgt spid="9">
                                            <p:bg/>
                                          </p:spTgt>
                                        </p:tgtEl>
                                        <p:attrNameLst>
                                          <p:attrName>ppt_x</p:attrName>
                                        </p:attrNameLst>
                                      </p:cBhvr>
                                      <p:tavLst>
                                        <p:tav tm="0">
                                          <p:val>
                                            <p:strVal val="#ppt_x"/>
                                          </p:val>
                                        </p:tav>
                                        <p:tav tm="100000">
                                          <p:val>
                                            <p:strVal val="#ppt_x"/>
                                          </p:val>
                                        </p:tav>
                                      </p:tavLst>
                                    </p:anim>
                                    <p:anim calcmode="lin" valueType="num">
                                      <p:cBhvr>
                                        <p:cTn id="27" dur="500" fill="hold"/>
                                        <p:tgtEl>
                                          <p:spTgt spid="9">
                                            <p:bg/>
                                          </p:spTgt>
                                        </p:tgtEl>
                                        <p:attrNameLst>
                                          <p:attrName>ppt_y</p:attrName>
                                        </p:attrNameLst>
                                      </p:cBhvr>
                                      <p:tavLst>
                                        <p:tav tm="0">
                                          <p:val>
                                            <p:strVal val="#ppt_y-.1"/>
                                          </p:val>
                                        </p:tav>
                                        <p:tav tm="100000">
                                          <p:val>
                                            <p:strVal val="#ppt_y"/>
                                          </p:val>
                                        </p:tav>
                                      </p:tavLst>
                                    </p:anim>
                                  </p:childTnLst>
                                </p:cTn>
                              </p:par>
                            </p:childTnLst>
                          </p:cTn>
                        </p:par>
                        <p:par>
                          <p:cTn id="28" fill="hold">
                            <p:stCondLst>
                              <p:cond delay="1500"/>
                            </p:stCondLst>
                            <p:childTnLst>
                              <p:par>
                                <p:cTn id="29" presetID="47" presetClass="entr" presetSubtype="0" fill="hold" grpId="0" nodeType="afterEffect">
                                  <p:stCondLst>
                                    <p:cond delay="0"/>
                                  </p:stCondLst>
                                  <p:childTnLst>
                                    <p:set>
                                      <p:cBhvr>
                                        <p:cTn id="30" dur="1" fill="hold">
                                          <p:stCondLst>
                                            <p:cond delay="0"/>
                                          </p:stCondLst>
                                        </p:cTn>
                                        <p:tgtEl>
                                          <p:spTgt spid="10">
                                            <p:bg/>
                                          </p:spTgt>
                                        </p:tgtEl>
                                        <p:attrNameLst>
                                          <p:attrName>style.visibility</p:attrName>
                                        </p:attrNameLst>
                                      </p:cBhvr>
                                      <p:to>
                                        <p:strVal val="visible"/>
                                      </p:to>
                                    </p:set>
                                    <p:animEffect transition="in" filter="fade">
                                      <p:cBhvr>
                                        <p:cTn id="31" dur="500"/>
                                        <p:tgtEl>
                                          <p:spTgt spid="10">
                                            <p:bg/>
                                          </p:spTgt>
                                        </p:tgtEl>
                                      </p:cBhvr>
                                    </p:animEffect>
                                    <p:anim calcmode="lin" valueType="num">
                                      <p:cBhvr>
                                        <p:cTn id="32" dur="500" fill="hold"/>
                                        <p:tgtEl>
                                          <p:spTgt spid="10">
                                            <p:bg/>
                                          </p:spTgt>
                                        </p:tgtEl>
                                        <p:attrNameLst>
                                          <p:attrName>ppt_x</p:attrName>
                                        </p:attrNameLst>
                                      </p:cBhvr>
                                      <p:tavLst>
                                        <p:tav tm="0">
                                          <p:val>
                                            <p:strVal val="#ppt_x"/>
                                          </p:val>
                                        </p:tav>
                                        <p:tav tm="100000">
                                          <p:val>
                                            <p:strVal val="#ppt_x"/>
                                          </p:val>
                                        </p:tav>
                                      </p:tavLst>
                                    </p:anim>
                                    <p:anim calcmode="lin" valueType="num">
                                      <p:cBhvr>
                                        <p:cTn id="33" dur="500" fill="hold"/>
                                        <p:tgtEl>
                                          <p:spTgt spid="10">
                                            <p:bg/>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build="p"/>
      <p:bldP spid="9" grpId="0" build="p"/>
      <p:bldP spid="10"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68313" y="0"/>
            <a:ext cx="8229600" cy="1143000"/>
          </a:xfrm>
        </p:spPr>
        <p:txBody>
          <a:bodyPr/>
          <a:lstStyle/>
          <a:p>
            <a:pPr algn="r" eaLnBrk="1" hangingPunct="1"/>
            <a:r>
              <a:rPr lang="ro-RO" b="1" i="1" dirty="0" smtClean="0"/>
              <a:t>Crezul artistic</a:t>
            </a:r>
          </a:p>
        </p:txBody>
      </p:sp>
      <p:pic>
        <p:nvPicPr>
          <p:cNvPr id="34820" name="Picture 4" descr="09"/>
          <p:cNvPicPr>
            <a:picLocks noGrp="1" noChangeAspect="1" noChangeArrowheads="1"/>
          </p:cNvPicPr>
          <p:nvPr>
            <p:ph sz="half" idx="2"/>
          </p:nvPr>
        </p:nvPicPr>
        <p:blipFill>
          <a:blip r:embed="rId2" cstate="print"/>
          <a:srcRect/>
          <a:stretch>
            <a:fillRect/>
          </a:stretch>
        </p:blipFill>
        <p:spPr>
          <a:xfrm>
            <a:off x="5580112" y="1556792"/>
            <a:ext cx="3240087" cy="4537075"/>
          </a:xfrm>
          <a:noFill/>
        </p:spPr>
      </p:pic>
      <p:sp>
        <p:nvSpPr>
          <p:cNvPr id="6" name="Text Placeholder 5"/>
          <p:cNvSpPr txBox="1">
            <a:spLocks noGrp="1"/>
          </p:cNvSpPr>
          <p:nvPr>
            <p:ph type="body" sz="half" idx="1"/>
          </p:nvPr>
        </p:nvSpPr>
        <p:spPr>
          <a:xfrm>
            <a:off x="323528" y="1556792"/>
            <a:ext cx="5194920" cy="4401205"/>
          </a:xfrm>
          <a:prstGeom prst="rect">
            <a:avLst/>
          </a:prstGeom>
          <a:noFill/>
        </p:spPr>
        <p:txBody>
          <a:bodyPr wrap="square" rtlCol="0">
            <a:spAutoFit/>
          </a:bodyPr>
          <a:lstStyle/>
          <a:p>
            <a:pPr marL="0" indent="449263" algn="just">
              <a:buNone/>
            </a:pPr>
            <a:r>
              <a:rPr lang="vi-VN" sz="2800" i="1" dirty="0" smtClean="0"/>
              <a:t>A vorbi despre limba română este ca o duminică. Limba română este patria mea. De aceea, pentru mine, muntele munte se numeşte, de aceea, pentru mine, iarba iarbă se spune, de aceea, pentru mine, izvorul izvorăşte, de aceea, pentru mine, viaţa se trăieşte</a:t>
            </a:r>
            <a:r>
              <a:rPr lang="ro-RO" sz="2800" i="1" dirty="0" smtClean="0">
                <a:latin typeface="Georgia" pitchFamily="18" charset="0"/>
              </a:rPr>
              <a:t>.</a:t>
            </a:r>
            <a:endParaRPr lang="en-US" sz="2800" dirty="0">
              <a:latin typeface="Georgia" pitchFamily="18" charset="0"/>
            </a:endParaRPr>
          </a:p>
        </p:txBody>
      </p:sp>
    </p:spTree>
  </p:cSld>
  <p:clrMapOvr>
    <a:masterClrMapping/>
  </p:clrMapOvr>
  <p:transition spd="slow" advClick="0" advTm="2000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withEffect">
                                  <p:stCondLst>
                                    <p:cond delay="0"/>
                                  </p:stCondLst>
                                  <p:iterate type="lt">
                                    <p:tmPct val="50000"/>
                                  </p:iterate>
                                  <p:childTnLst>
                                    <p:set>
                                      <p:cBhvr>
                                        <p:cTn id="6" dur="1" fill="hold">
                                          <p:stCondLst>
                                            <p:cond delay="0"/>
                                          </p:stCondLst>
                                        </p:cTn>
                                        <p:tgtEl>
                                          <p:spTgt spid="34818"/>
                                        </p:tgtEl>
                                        <p:attrNameLst>
                                          <p:attrName>style.visibility</p:attrName>
                                        </p:attrNameLst>
                                      </p:cBhvr>
                                      <p:to>
                                        <p:strVal val="visible"/>
                                      </p:to>
                                    </p:set>
                                    <p:anim calcmode="discrete" valueType="clr">
                                      <p:cBhvr override="childStyle">
                                        <p:cTn id="7" dur="80"/>
                                        <p:tgtEl>
                                          <p:spTgt spid="3481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4818"/>
                                        </p:tgtEl>
                                        <p:attrNameLst>
                                          <p:attrName>fillcolor</p:attrName>
                                        </p:attrNameLst>
                                      </p:cBhvr>
                                      <p:tavLst>
                                        <p:tav tm="0">
                                          <p:val>
                                            <p:clrVal>
                                              <a:schemeClr val="accent2"/>
                                            </p:clrVal>
                                          </p:val>
                                        </p:tav>
                                        <p:tav tm="50000">
                                          <p:val>
                                            <p:clrVal>
                                              <a:schemeClr val="hlink"/>
                                            </p:clrVal>
                                          </p:val>
                                        </p:tav>
                                      </p:tavLst>
                                    </p:anim>
                                    <p:set>
                                      <p:cBhvr>
                                        <p:cTn id="9" dur="80"/>
                                        <p:tgtEl>
                                          <p:spTgt spid="34818"/>
                                        </p:tgtEl>
                                        <p:attrNameLst>
                                          <p:attrName>fill.type</p:attrName>
                                        </p:attrNameLst>
                                      </p:cBhvr>
                                      <p:to>
                                        <p:strVal val="solid"/>
                                      </p:to>
                                    </p:set>
                                  </p:childTnLst>
                                </p:cTn>
                              </p:par>
                            </p:childTnLst>
                          </p:cTn>
                        </p:par>
                        <p:par>
                          <p:cTn id="10" fill="hold">
                            <p:stCondLst>
                              <p:cond delay="600"/>
                            </p:stCondLst>
                            <p:childTnLst>
                              <p:par>
                                <p:cTn id="11" presetID="31" presetClass="entr" presetSubtype="0" fill="hold" nodeType="afterEffect">
                                  <p:stCondLst>
                                    <p:cond delay="0"/>
                                  </p:stCondLst>
                                  <p:iterate type="lt">
                                    <p:tmPct val="5000"/>
                                  </p:iterate>
                                  <p:childTnLst>
                                    <p:set>
                                      <p:cBhvr>
                                        <p:cTn id="12" dur="1" fill="hold">
                                          <p:stCondLst>
                                            <p:cond delay="0"/>
                                          </p:stCondLst>
                                        </p:cTn>
                                        <p:tgtEl>
                                          <p:spTgt spid="34820"/>
                                        </p:tgtEl>
                                        <p:attrNameLst>
                                          <p:attrName>style.visibility</p:attrName>
                                        </p:attrNameLst>
                                      </p:cBhvr>
                                      <p:to>
                                        <p:strVal val="visible"/>
                                      </p:to>
                                    </p:set>
                                    <p:anim calcmode="lin" valueType="num">
                                      <p:cBhvr>
                                        <p:cTn id="13" dur="1000" fill="hold"/>
                                        <p:tgtEl>
                                          <p:spTgt spid="34820"/>
                                        </p:tgtEl>
                                        <p:attrNameLst>
                                          <p:attrName>ppt_w</p:attrName>
                                        </p:attrNameLst>
                                      </p:cBhvr>
                                      <p:tavLst>
                                        <p:tav tm="0">
                                          <p:val>
                                            <p:fltVal val="0"/>
                                          </p:val>
                                        </p:tav>
                                        <p:tav tm="100000">
                                          <p:val>
                                            <p:strVal val="#ppt_w"/>
                                          </p:val>
                                        </p:tav>
                                      </p:tavLst>
                                    </p:anim>
                                    <p:anim calcmode="lin" valueType="num">
                                      <p:cBhvr>
                                        <p:cTn id="14" dur="1000" fill="hold"/>
                                        <p:tgtEl>
                                          <p:spTgt spid="34820"/>
                                        </p:tgtEl>
                                        <p:attrNameLst>
                                          <p:attrName>ppt_h</p:attrName>
                                        </p:attrNameLst>
                                      </p:cBhvr>
                                      <p:tavLst>
                                        <p:tav tm="0">
                                          <p:val>
                                            <p:fltVal val="0"/>
                                          </p:val>
                                        </p:tav>
                                        <p:tav tm="100000">
                                          <p:val>
                                            <p:strVal val="#ppt_h"/>
                                          </p:val>
                                        </p:tav>
                                      </p:tavLst>
                                    </p:anim>
                                    <p:anim calcmode="lin" valueType="num">
                                      <p:cBhvr>
                                        <p:cTn id="15" dur="1000" fill="hold"/>
                                        <p:tgtEl>
                                          <p:spTgt spid="34820"/>
                                        </p:tgtEl>
                                        <p:attrNameLst>
                                          <p:attrName>style.rotation</p:attrName>
                                        </p:attrNameLst>
                                      </p:cBhvr>
                                      <p:tavLst>
                                        <p:tav tm="0">
                                          <p:val>
                                            <p:fltVal val="90"/>
                                          </p:val>
                                        </p:tav>
                                        <p:tav tm="100000">
                                          <p:val>
                                            <p:fltVal val="0"/>
                                          </p:val>
                                        </p:tav>
                                      </p:tavLst>
                                    </p:anim>
                                    <p:animEffect transition="in" filter="fade">
                                      <p:cBhvr>
                                        <p:cTn id="16" dur="1000"/>
                                        <p:tgtEl>
                                          <p:spTgt spid="348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4280" name="Picture 8" descr="muzeu"/>
          <p:cNvPicPr>
            <a:picLocks noGrp="1" noChangeAspect="1" noChangeArrowheads="1"/>
          </p:cNvPicPr>
          <p:nvPr>
            <p:ph sz="half" idx="1"/>
          </p:nvPr>
        </p:nvPicPr>
        <p:blipFill>
          <a:blip r:embed="rId2" cstate="print">
            <a:lum bright="20000"/>
          </a:blip>
          <a:srcRect/>
          <a:stretch>
            <a:fillRect/>
          </a:stretch>
        </p:blipFill>
        <p:spPr>
          <a:xfrm>
            <a:off x="107504" y="44624"/>
            <a:ext cx="8892480" cy="6669360"/>
          </a:xfrm>
          <a:noFill/>
        </p:spPr>
      </p:pic>
      <p:sp>
        <p:nvSpPr>
          <p:cNvPr id="54277" name="Rectangle 5"/>
          <p:cNvSpPr>
            <a:spLocks noGrp="1" noChangeArrowheads="1"/>
          </p:cNvSpPr>
          <p:nvPr>
            <p:ph type="title"/>
          </p:nvPr>
        </p:nvSpPr>
        <p:spPr>
          <a:xfrm>
            <a:off x="-252413" y="0"/>
            <a:ext cx="8229601" cy="1143000"/>
          </a:xfrm>
        </p:spPr>
        <p:txBody>
          <a:bodyPr/>
          <a:lstStyle/>
          <a:p>
            <a:pPr eaLnBrk="1" hangingPunct="1"/>
            <a:r>
              <a:rPr lang="ro-RO" smtClean="0">
                <a:latin typeface="Arial Black" pitchFamily="34" charset="0"/>
              </a:rPr>
              <a:t>ACASĂ LA NICHITA...</a:t>
            </a:r>
          </a:p>
        </p:txBody>
      </p:sp>
      <p:pic>
        <p:nvPicPr>
          <p:cNvPr id="54281" name="Picture 9" descr="ns 2"/>
          <p:cNvPicPr>
            <a:picLocks noGrp="1" noChangeAspect="1" noChangeArrowheads="1"/>
          </p:cNvPicPr>
          <p:nvPr>
            <p:ph sz="quarter" idx="2"/>
          </p:nvPr>
        </p:nvPicPr>
        <p:blipFill>
          <a:blip r:embed="rId3" cstate="print">
            <a:lum bright="-6000"/>
          </a:blip>
          <a:srcRect b="11528"/>
          <a:stretch>
            <a:fillRect/>
          </a:stretch>
        </p:blipFill>
        <p:spPr>
          <a:xfrm>
            <a:off x="7740352" y="332656"/>
            <a:ext cx="1030476" cy="1484784"/>
          </a:xfrm>
          <a:prstGeom prst="rect">
            <a:avLst/>
          </a:prstGeom>
          <a:ln>
            <a:noFill/>
          </a:ln>
          <a:effectLst>
            <a:softEdge rad="112500"/>
          </a:effectLst>
        </p:spPr>
      </p:pic>
      <p:sp>
        <p:nvSpPr>
          <p:cNvPr id="54285" name="Rectangle 13"/>
          <p:cNvSpPr>
            <a:spLocks noGrp="1" noChangeArrowheads="1"/>
          </p:cNvSpPr>
          <p:nvPr>
            <p:ph sz="quarter" idx="3"/>
          </p:nvPr>
        </p:nvSpPr>
        <p:spPr>
          <a:xfrm>
            <a:off x="0" y="1125538"/>
            <a:ext cx="9144000" cy="1439862"/>
          </a:xfrm>
        </p:spPr>
        <p:txBody>
          <a:bodyPr/>
          <a:lstStyle/>
          <a:p>
            <a:pPr eaLnBrk="1" hangingPunct="1">
              <a:buFontTx/>
              <a:buNone/>
            </a:pPr>
            <a:r>
              <a:rPr lang="ro-RO" sz="4000" b="1" dirty="0" smtClean="0">
                <a:latin typeface="Monotype Corsiva" pitchFamily="66" charset="0"/>
              </a:rPr>
              <a:t>Când îngeri blonzi încă mai sunt...</a:t>
            </a:r>
          </a:p>
          <a:p>
            <a:pPr eaLnBrk="1" hangingPunct="1">
              <a:buFontTx/>
              <a:buNone/>
            </a:pPr>
            <a:r>
              <a:rPr lang="ro-RO" sz="4000" b="1" dirty="0" smtClean="0">
                <a:latin typeface="Monotype Corsiva" pitchFamily="66" charset="0"/>
              </a:rPr>
              <a:t>în ceruri,</a:t>
            </a:r>
          </a:p>
          <a:p>
            <a:pPr eaLnBrk="1" hangingPunct="1">
              <a:buFontTx/>
              <a:buNone/>
            </a:pPr>
            <a:r>
              <a:rPr lang="ro-RO" sz="4000" b="1" dirty="0" smtClean="0">
                <a:latin typeface="Monotype Corsiva" pitchFamily="66" charset="0"/>
              </a:rPr>
              <a:t>când paşii lor încă nu s-au stins </a:t>
            </a:r>
          </a:p>
          <a:p>
            <a:pPr eaLnBrk="1" hangingPunct="1">
              <a:buFontTx/>
              <a:buNone/>
            </a:pPr>
            <a:r>
              <a:rPr lang="ro-RO" sz="4000" b="1" dirty="0" smtClean="0">
                <a:latin typeface="Monotype Corsiva" pitchFamily="66" charset="0"/>
              </a:rPr>
              <a:t>pe pământ,</a:t>
            </a:r>
          </a:p>
          <a:p>
            <a:pPr eaLnBrk="1" hangingPunct="1">
              <a:buFontTx/>
              <a:buNone/>
            </a:pPr>
            <a:r>
              <a:rPr lang="ro-RO" sz="4000" b="1" dirty="0" smtClean="0">
                <a:latin typeface="Monotype Corsiva" pitchFamily="66" charset="0"/>
              </a:rPr>
              <a:t>când cauţi urma ce-au zgâriat-o adânc</a:t>
            </a:r>
          </a:p>
          <a:p>
            <a:pPr eaLnBrk="1" hangingPunct="1">
              <a:buFontTx/>
              <a:buNone/>
            </a:pPr>
            <a:r>
              <a:rPr lang="ro-RO" sz="4000" b="1" dirty="0" smtClean="0">
                <a:latin typeface="Monotype Corsiva" pitchFamily="66" charset="0"/>
              </a:rPr>
              <a:t>efemer,</a:t>
            </a:r>
          </a:p>
          <a:p>
            <a:pPr eaLnBrk="1" hangingPunct="1">
              <a:buFontTx/>
              <a:buNone/>
            </a:pPr>
            <a:r>
              <a:rPr lang="ro-RO" sz="4000" b="1" dirty="0" smtClean="0">
                <a:latin typeface="Monotype Corsiva" pitchFamily="66" charset="0"/>
              </a:rPr>
              <a:t>găseşti un tainic mesaj aruncat </a:t>
            </a:r>
          </a:p>
          <a:p>
            <a:pPr eaLnBrk="1" hangingPunct="1">
              <a:buFontTx/>
              <a:buNone/>
            </a:pPr>
            <a:r>
              <a:rPr lang="ro-RO" sz="4000" b="1" dirty="0" smtClean="0">
                <a:latin typeface="Monotype Corsiva" pitchFamily="66" charset="0"/>
              </a:rPr>
              <a:t>în etern...</a:t>
            </a:r>
          </a:p>
        </p:txBody>
      </p:sp>
    </p:spTree>
  </p:cSld>
  <p:clrMapOvr>
    <a:masterClrMapping/>
  </p:clrMapOvr>
  <p:transition spd="slow" advClick="0" advTm="2000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withEffect">
                                  <p:stCondLst>
                                    <p:cond delay="0"/>
                                  </p:stCondLst>
                                  <p:iterate type="lt">
                                    <p:tmPct val="50000"/>
                                  </p:iterate>
                                  <p:childTnLst>
                                    <p:set>
                                      <p:cBhvr>
                                        <p:cTn id="6" dur="1" fill="hold">
                                          <p:stCondLst>
                                            <p:cond delay="0"/>
                                          </p:stCondLst>
                                        </p:cTn>
                                        <p:tgtEl>
                                          <p:spTgt spid="54277"/>
                                        </p:tgtEl>
                                        <p:attrNameLst>
                                          <p:attrName>style.visibility</p:attrName>
                                        </p:attrNameLst>
                                      </p:cBhvr>
                                      <p:to>
                                        <p:strVal val="visible"/>
                                      </p:to>
                                    </p:set>
                                    <p:anim calcmode="discrete" valueType="clr">
                                      <p:cBhvr override="childStyle">
                                        <p:cTn id="7" dur="80"/>
                                        <p:tgtEl>
                                          <p:spTgt spid="54277"/>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4277"/>
                                        </p:tgtEl>
                                        <p:attrNameLst>
                                          <p:attrName>fillcolor</p:attrName>
                                        </p:attrNameLst>
                                      </p:cBhvr>
                                      <p:tavLst>
                                        <p:tav tm="0">
                                          <p:val>
                                            <p:clrVal>
                                              <a:schemeClr val="accent2"/>
                                            </p:clrVal>
                                          </p:val>
                                        </p:tav>
                                        <p:tav tm="50000">
                                          <p:val>
                                            <p:clrVal>
                                              <a:schemeClr val="hlink"/>
                                            </p:clrVal>
                                          </p:val>
                                        </p:tav>
                                      </p:tavLst>
                                    </p:anim>
                                    <p:set>
                                      <p:cBhvr>
                                        <p:cTn id="9" dur="80"/>
                                        <p:tgtEl>
                                          <p:spTgt spid="54277"/>
                                        </p:tgtEl>
                                        <p:attrNameLst>
                                          <p:attrName>fill.type</p:attrName>
                                        </p:attrNameLst>
                                      </p:cBhvr>
                                      <p:to>
                                        <p:strVal val="solid"/>
                                      </p:to>
                                    </p:set>
                                  </p:childTnLst>
                                </p:cTn>
                              </p:par>
                            </p:childTnLst>
                          </p:cTn>
                        </p:par>
                        <p:par>
                          <p:cTn id="10" fill="hold">
                            <p:stCondLst>
                              <p:cond delay="720"/>
                            </p:stCondLst>
                            <p:childTnLst>
                              <p:par>
                                <p:cTn id="11" presetID="47" presetClass="entr" presetSubtype="0" fill="hold" grpId="0" nodeType="afterEffect">
                                  <p:stCondLst>
                                    <p:cond delay="0"/>
                                  </p:stCondLst>
                                  <p:childTnLst>
                                    <p:set>
                                      <p:cBhvr>
                                        <p:cTn id="12" dur="1" fill="hold">
                                          <p:stCondLst>
                                            <p:cond delay="0"/>
                                          </p:stCondLst>
                                        </p:cTn>
                                        <p:tgtEl>
                                          <p:spTgt spid="54280">
                                            <p:bg/>
                                          </p:spTgt>
                                        </p:tgtEl>
                                        <p:attrNameLst>
                                          <p:attrName>style.visibility</p:attrName>
                                        </p:attrNameLst>
                                      </p:cBhvr>
                                      <p:to>
                                        <p:strVal val="visible"/>
                                      </p:to>
                                    </p:set>
                                    <p:animEffect transition="in" filter="fade">
                                      <p:cBhvr>
                                        <p:cTn id="13" dur="1000"/>
                                        <p:tgtEl>
                                          <p:spTgt spid="54280">
                                            <p:bg/>
                                          </p:spTgt>
                                        </p:tgtEl>
                                      </p:cBhvr>
                                    </p:animEffect>
                                    <p:anim calcmode="lin" valueType="num">
                                      <p:cBhvr>
                                        <p:cTn id="14" dur="1000" fill="hold"/>
                                        <p:tgtEl>
                                          <p:spTgt spid="54280">
                                            <p:bg/>
                                          </p:spTgt>
                                        </p:tgtEl>
                                        <p:attrNameLst>
                                          <p:attrName>ppt_x</p:attrName>
                                        </p:attrNameLst>
                                      </p:cBhvr>
                                      <p:tavLst>
                                        <p:tav tm="0">
                                          <p:val>
                                            <p:strVal val="#ppt_x"/>
                                          </p:val>
                                        </p:tav>
                                        <p:tav tm="100000">
                                          <p:val>
                                            <p:strVal val="#ppt_x"/>
                                          </p:val>
                                        </p:tav>
                                      </p:tavLst>
                                    </p:anim>
                                    <p:anim calcmode="lin" valueType="num">
                                      <p:cBhvr>
                                        <p:cTn id="15" dur="1000" fill="hold"/>
                                        <p:tgtEl>
                                          <p:spTgt spid="54280">
                                            <p:bg/>
                                          </p:spTgt>
                                        </p:tgtEl>
                                        <p:attrNameLst>
                                          <p:attrName>ppt_y</p:attrName>
                                        </p:attrNameLst>
                                      </p:cBhvr>
                                      <p:tavLst>
                                        <p:tav tm="0">
                                          <p:val>
                                            <p:strVal val="#ppt_y-.1"/>
                                          </p:val>
                                        </p:tav>
                                        <p:tav tm="100000">
                                          <p:val>
                                            <p:strVal val="#ppt_y"/>
                                          </p:val>
                                        </p:tav>
                                      </p:tavLst>
                                    </p:anim>
                                  </p:childTnLst>
                                </p:cTn>
                              </p:par>
                            </p:childTnLst>
                          </p:cTn>
                        </p:par>
                        <p:par>
                          <p:cTn id="16" fill="hold">
                            <p:stCondLst>
                              <p:cond delay="1720"/>
                            </p:stCondLst>
                            <p:childTnLst>
                              <p:par>
                                <p:cTn id="17" presetID="47" presetClass="entr" presetSubtype="0" fill="hold" grpId="0" nodeType="afterEffect">
                                  <p:stCondLst>
                                    <p:cond delay="0"/>
                                  </p:stCondLst>
                                  <p:childTnLst>
                                    <p:set>
                                      <p:cBhvr>
                                        <p:cTn id="18" dur="1" fill="hold">
                                          <p:stCondLst>
                                            <p:cond delay="0"/>
                                          </p:stCondLst>
                                        </p:cTn>
                                        <p:tgtEl>
                                          <p:spTgt spid="54281">
                                            <p:bg/>
                                          </p:spTgt>
                                        </p:tgtEl>
                                        <p:attrNameLst>
                                          <p:attrName>style.visibility</p:attrName>
                                        </p:attrNameLst>
                                      </p:cBhvr>
                                      <p:to>
                                        <p:strVal val="visible"/>
                                      </p:to>
                                    </p:set>
                                    <p:animEffect transition="in" filter="fade">
                                      <p:cBhvr>
                                        <p:cTn id="19" dur="1000"/>
                                        <p:tgtEl>
                                          <p:spTgt spid="54281">
                                            <p:bg/>
                                          </p:spTgt>
                                        </p:tgtEl>
                                      </p:cBhvr>
                                    </p:animEffect>
                                    <p:anim calcmode="lin" valueType="num">
                                      <p:cBhvr>
                                        <p:cTn id="20" dur="1000" fill="hold"/>
                                        <p:tgtEl>
                                          <p:spTgt spid="54281">
                                            <p:bg/>
                                          </p:spTgt>
                                        </p:tgtEl>
                                        <p:attrNameLst>
                                          <p:attrName>ppt_x</p:attrName>
                                        </p:attrNameLst>
                                      </p:cBhvr>
                                      <p:tavLst>
                                        <p:tav tm="0">
                                          <p:val>
                                            <p:strVal val="#ppt_x"/>
                                          </p:val>
                                        </p:tav>
                                        <p:tav tm="100000">
                                          <p:val>
                                            <p:strVal val="#ppt_x"/>
                                          </p:val>
                                        </p:tav>
                                      </p:tavLst>
                                    </p:anim>
                                    <p:anim calcmode="lin" valueType="num">
                                      <p:cBhvr>
                                        <p:cTn id="21" dur="1000" fill="hold"/>
                                        <p:tgtEl>
                                          <p:spTgt spid="54281">
                                            <p:bg/>
                                          </p:spTgt>
                                        </p:tgtEl>
                                        <p:attrNameLst>
                                          <p:attrName>ppt_y</p:attrName>
                                        </p:attrNameLst>
                                      </p:cBhvr>
                                      <p:tavLst>
                                        <p:tav tm="0">
                                          <p:val>
                                            <p:strVal val="#ppt_y-.1"/>
                                          </p:val>
                                        </p:tav>
                                        <p:tav tm="100000">
                                          <p:val>
                                            <p:strVal val="#ppt_y"/>
                                          </p:val>
                                        </p:tav>
                                      </p:tavLst>
                                    </p:anim>
                                  </p:childTnLst>
                                </p:cTn>
                              </p:par>
                            </p:childTnLst>
                          </p:cTn>
                        </p:par>
                        <p:par>
                          <p:cTn id="22" fill="hold">
                            <p:stCondLst>
                              <p:cond delay="2720"/>
                            </p:stCondLst>
                            <p:childTnLst>
                              <p:par>
                                <p:cTn id="23" presetID="56" presetClass="entr" presetSubtype="0" fill="hold" nodeType="afterEffect">
                                  <p:stCondLst>
                                    <p:cond delay="0"/>
                                  </p:stCondLst>
                                  <p:iterate type="lt">
                                    <p:tmPct val="10000"/>
                                  </p:iterate>
                                  <p:childTnLst>
                                    <p:set>
                                      <p:cBhvr>
                                        <p:cTn id="24" dur="1" fill="hold">
                                          <p:stCondLst>
                                            <p:cond delay="0"/>
                                          </p:stCondLst>
                                        </p:cTn>
                                        <p:tgtEl>
                                          <p:spTgt spid="54285">
                                            <p:txEl>
                                              <p:pRg st="0" end="0"/>
                                            </p:txEl>
                                          </p:spTgt>
                                        </p:tgtEl>
                                        <p:attrNameLst>
                                          <p:attrName>style.visibility</p:attrName>
                                        </p:attrNameLst>
                                      </p:cBhvr>
                                      <p:to>
                                        <p:strVal val="visible"/>
                                      </p:to>
                                    </p:set>
                                    <p:anim by="(-#ppt_w*2)" calcmode="lin" valueType="num">
                                      <p:cBhvr rctx="PPT">
                                        <p:cTn id="25" dur="500" autoRev="1" fill="hold">
                                          <p:stCondLst>
                                            <p:cond delay="0"/>
                                          </p:stCondLst>
                                        </p:cTn>
                                        <p:tgtEl>
                                          <p:spTgt spid="54285">
                                            <p:txEl>
                                              <p:pRg st="0" end="0"/>
                                            </p:txEl>
                                          </p:spTgt>
                                        </p:tgtEl>
                                        <p:attrNameLst>
                                          <p:attrName>ppt_w</p:attrName>
                                        </p:attrNameLst>
                                      </p:cBhvr>
                                    </p:anim>
                                    <p:anim by="(#ppt_w*0.50)" calcmode="lin" valueType="num">
                                      <p:cBhvr>
                                        <p:cTn id="26" dur="500" decel="50000" autoRev="1" fill="hold">
                                          <p:stCondLst>
                                            <p:cond delay="0"/>
                                          </p:stCondLst>
                                        </p:cTn>
                                        <p:tgtEl>
                                          <p:spTgt spid="54285">
                                            <p:txEl>
                                              <p:pRg st="0" end="0"/>
                                            </p:txEl>
                                          </p:spTgt>
                                        </p:tgtEl>
                                        <p:attrNameLst>
                                          <p:attrName>ppt_x</p:attrName>
                                        </p:attrNameLst>
                                      </p:cBhvr>
                                    </p:anim>
                                    <p:anim from="(-#ppt_h/2)" to="(#ppt_y)" calcmode="lin" valueType="num">
                                      <p:cBhvr>
                                        <p:cTn id="27" dur="1000" fill="hold">
                                          <p:stCondLst>
                                            <p:cond delay="0"/>
                                          </p:stCondLst>
                                        </p:cTn>
                                        <p:tgtEl>
                                          <p:spTgt spid="54285">
                                            <p:txEl>
                                              <p:pRg st="0" end="0"/>
                                            </p:txEl>
                                          </p:spTgt>
                                        </p:tgtEl>
                                        <p:attrNameLst>
                                          <p:attrName>ppt_y</p:attrName>
                                        </p:attrNameLst>
                                      </p:cBhvr>
                                    </p:anim>
                                    <p:animRot by="21600000">
                                      <p:cBhvr>
                                        <p:cTn id="28" dur="1000" fill="hold">
                                          <p:stCondLst>
                                            <p:cond delay="0"/>
                                          </p:stCondLst>
                                        </p:cTn>
                                        <p:tgtEl>
                                          <p:spTgt spid="54285">
                                            <p:txEl>
                                              <p:pRg st="0" end="0"/>
                                            </p:txEl>
                                          </p:spTgt>
                                        </p:tgtEl>
                                        <p:attrNameLst>
                                          <p:attrName>r</p:attrName>
                                        </p:attrNameLst>
                                      </p:cBhvr>
                                    </p:animRot>
                                  </p:childTnLst>
                                </p:cTn>
                              </p:par>
                            </p:childTnLst>
                          </p:cTn>
                        </p:par>
                        <p:par>
                          <p:cTn id="29" fill="hold">
                            <p:stCondLst>
                              <p:cond delay="6620"/>
                            </p:stCondLst>
                            <p:childTnLst>
                              <p:par>
                                <p:cTn id="30" presetID="56" presetClass="entr" presetSubtype="0" fill="hold" nodeType="afterEffect">
                                  <p:stCondLst>
                                    <p:cond delay="0"/>
                                  </p:stCondLst>
                                  <p:iterate type="lt">
                                    <p:tmPct val="10000"/>
                                  </p:iterate>
                                  <p:childTnLst>
                                    <p:set>
                                      <p:cBhvr>
                                        <p:cTn id="31" dur="1" fill="hold">
                                          <p:stCondLst>
                                            <p:cond delay="0"/>
                                          </p:stCondLst>
                                        </p:cTn>
                                        <p:tgtEl>
                                          <p:spTgt spid="54285">
                                            <p:txEl>
                                              <p:pRg st="1" end="1"/>
                                            </p:txEl>
                                          </p:spTgt>
                                        </p:tgtEl>
                                        <p:attrNameLst>
                                          <p:attrName>style.visibility</p:attrName>
                                        </p:attrNameLst>
                                      </p:cBhvr>
                                      <p:to>
                                        <p:strVal val="visible"/>
                                      </p:to>
                                    </p:set>
                                    <p:anim by="(-#ppt_w*2)" calcmode="lin" valueType="num">
                                      <p:cBhvr rctx="PPT">
                                        <p:cTn id="32" dur="500" autoRev="1" fill="hold">
                                          <p:stCondLst>
                                            <p:cond delay="0"/>
                                          </p:stCondLst>
                                        </p:cTn>
                                        <p:tgtEl>
                                          <p:spTgt spid="54285">
                                            <p:txEl>
                                              <p:pRg st="1" end="1"/>
                                            </p:txEl>
                                          </p:spTgt>
                                        </p:tgtEl>
                                        <p:attrNameLst>
                                          <p:attrName>ppt_w</p:attrName>
                                        </p:attrNameLst>
                                      </p:cBhvr>
                                    </p:anim>
                                    <p:anim by="(#ppt_w*0.50)" calcmode="lin" valueType="num">
                                      <p:cBhvr>
                                        <p:cTn id="33" dur="500" decel="50000" autoRev="1" fill="hold">
                                          <p:stCondLst>
                                            <p:cond delay="0"/>
                                          </p:stCondLst>
                                        </p:cTn>
                                        <p:tgtEl>
                                          <p:spTgt spid="54285">
                                            <p:txEl>
                                              <p:pRg st="1" end="1"/>
                                            </p:txEl>
                                          </p:spTgt>
                                        </p:tgtEl>
                                        <p:attrNameLst>
                                          <p:attrName>ppt_x</p:attrName>
                                        </p:attrNameLst>
                                      </p:cBhvr>
                                    </p:anim>
                                    <p:anim from="(-#ppt_h/2)" to="(#ppt_y)" calcmode="lin" valueType="num">
                                      <p:cBhvr>
                                        <p:cTn id="34" dur="1000" fill="hold">
                                          <p:stCondLst>
                                            <p:cond delay="0"/>
                                          </p:stCondLst>
                                        </p:cTn>
                                        <p:tgtEl>
                                          <p:spTgt spid="54285">
                                            <p:txEl>
                                              <p:pRg st="1" end="1"/>
                                            </p:txEl>
                                          </p:spTgt>
                                        </p:tgtEl>
                                        <p:attrNameLst>
                                          <p:attrName>ppt_y</p:attrName>
                                        </p:attrNameLst>
                                      </p:cBhvr>
                                    </p:anim>
                                    <p:animRot by="21600000">
                                      <p:cBhvr>
                                        <p:cTn id="35" dur="1000" fill="hold">
                                          <p:stCondLst>
                                            <p:cond delay="0"/>
                                          </p:stCondLst>
                                        </p:cTn>
                                        <p:tgtEl>
                                          <p:spTgt spid="54285">
                                            <p:txEl>
                                              <p:pRg st="1" end="1"/>
                                            </p:txEl>
                                          </p:spTgt>
                                        </p:tgtEl>
                                        <p:attrNameLst>
                                          <p:attrName>r</p:attrName>
                                        </p:attrNameLst>
                                      </p:cBhvr>
                                    </p:animRot>
                                  </p:childTnLst>
                                </p:cTn>
                              </p:par>
                            </p:childTnLst>
                          </p:cTn>
                        </p:par>
                        <p:par>
                          <p:cTn id="36" fill="hold">
                            <p:stCondLst>
                              <p:cond delay="8420"/>
                            </p:stCondLst>
                            <p:childTnLst>
                              <p:par>
                                <p:cTn id="37" presetID="56" presetClass="entr" presetSubtype="0" fill="hold" nodeType="afterEffect">
                                  <p:stCondLst>
                                    <p:cond delay="0"/>
                                  </p:stCondLst>
                                  <p:iterate type="lt">
                                    <p:tmPct val="10000"/>
                                  </p:iterate>
                                  <p:childTnLst>
                                    <p:set>
                                      <p:cBhvr>
                                        <p:cTn id="38" dur="1" fill="hold">
                                          <p:stCondLst>
                                            <p:cond delay="0"/>
                                          </p:stCondLst>
                                        </p:cTn>
                                        <p:tgtEl>
                                          <p:spTgt spid="54285">
                                            <p:txEl>
                                              <p:pRg st="2" end="2"/>
                                            </p:txEl>
                                          </p:spTgt>
                                        </p:tgtEl>
                                        <p:attrNameLst>
                                          <p:attrName>style.visibility</p:attrName>
                                        </p:attrNameLst>
                                      </p:cBhvr>
                                      <p:to>
                                        <p:strVal val="visible"/>
                                      </p:to>
                                    </p:set>
                                    <p:anim by="(-#ppt_w*2)" calcmode="lin" valueType="num">
                                      <p:cBhvr rctx="PPT">
                                        <p:cTn id="39" dur="500" autoRev="1" fill="hold">
                                          <p:stCondLst>
                                            <p:cond delay="0"/>
                                          </p:stCondLst>
                                        </p:cTn>
                                        <p:tgtEl>
                                          <p:spTgt spid="54285">
                                            <p:txEl>
                                              <p:pRg st="2" end="2"/>
                                            </p:txEl>
                                          </p:spTgt>
                                        </p:tgtEl>
                                        <p:attrNameLst>
                                          <p:attrName>ppt_w</p:attrName>
                                        </p:attrNameLst>
                                      </p:cBhvr>
                                    </p:anim>
                                    <p:anim by="(#ppt_w*0.50)" calcmode="lin" valueType="num">
                                      <p:cBhvr>
                                        <p:cTn id="40" dur="500" decel="50000" autoRev="1" fill="hold">
                                          <p:stCondLst>
                                            <p:cond delay="0"/>
                                          </p:stCondLst>
                                        </p:cTn>
                                        <p:tgtEl>
                                          <p:spTgt spid="54285">
                                            <p:txEl>
                                              <p:pRg st="2" end="2"/>
                                            </p:txEl>
                                          </p:spTgt>
                                        </p:tgtEl>
                                        <p:attrNameLst>
                                          <p:attrName>ppt_x</p:attrName>
                                        </p:attrNameLst>
                                      </p:cBhvr>
                                    </p:anim>
                                    <p:anim from="(-#ppt_h/2)" to="(#ppt_y)" calcmode="lin" valueType="num">
                                      <p:cBhvr>
                                        <p:cTn id="41" dur="1000" fill="hold">
                                          <p:stCondLst>
                                            <p:cond delay="0"/>
                                          </p:stCondLst>
                                        </p:cTn>
                                        <p:tgtEl>
                                          <p:spTgt spid="54285">
                                            <p:txEl>
                                              <p:pRg st="2" end="2"/>
                                            </p:txEl>
                                          </p:spTgt>
                                        </p:tgtEl>
                                        <p:attrNameLst>
                                          <p:attrName>ppt_y</p:attrName>
                                        </p:attrNameLst>
                                      </p:cBhvr>
                                    </p:anim>
                                    <p:animRot by="21600000">
                                      <p:cBhvr>
                                        <p:cTn id="42" dur="1000" fill="hold">
                                          <p:stCondLst>
                                            <p:cond delay="0"/>
                                          </p:stCondLst>
                                        </p:cTn>
                                        <p:tgtEl>
                                          <p:spTgt spid="54285">
                                            <p:txEl>
                                              <p:pRg st="2" end="2"/>
                                            </p:txEl>
                                          </p:spTgt>
                                        </p:tgtEl>
                                        <p:attrNameLst>
                                          <p:attrName>r</p:attrName>
                                        </p:attrNameLst>
                                      </p:cBhvr>
                                    </p:animRot>
                                  </p:childTnLst>
                                </p:cTn>
                              </p:par>
                            </p:childTnLst>
                          </p:cTn>
                        </p:par>
                        <p:par>
                          <p:cTn id="43" fill="hold">
                            <p:stCondLst>
                              <p:cond delay="12020"/>
                            </p:stCondLst>
                            <p:childTnLst>
                              <p:par>
                                <p:cTn id="44" presetID="56" presetClass="entr" presetSubtype="0" fill="hold" nodeType="afterEffect">
                                  <p:stCondLst>
                                    <p:cond delay="0"/>
                                  </p:stCondLst>
                                  <p:iterate type="lt">
                                    <p:tmPct val="10000"/>
                                  </p:iterate>
                                  <p:childTnLst>
                                    <p:set>
                                      <p:cBhvr>
                                        <p:cTn id="45" dur="1" fill="hold">
                                          <p:stCondLst>
                                            <p:cond delay="0"/>
                                          </p:stCondLst>
                                        </p:cTn>
                                        <p:tgtEl>
                                          <p:spTgt spid="54285">
                                            <p:txEl>
                                              <p:pRg st="3" end="3"/>
                                            </p:txEl>
                                          </p:spTgt>
                                        </p:tgtEl>
                                        <p:attrNameLst>
                                          <p:attrName>style.visibility</p:attrName>
                                        </p:attrNameLst>
                                      </p:cBhvr>
                                      <p:to>
                                        <p:strVal val="visible"/>
                                      </p:to>
                                    </p:set>
                                    <p:anim by="(-#ppt_w*2)" calcmode="lin" valueType="num">
                                      <p:cBhvr rctx="PPT">
                                        <p:cTn id="46" dur="500" autoRev="1" fill="hold">
                                          <p:stCondLst>
                                            <p:cond delay="0"/>
                                          </p:stCondLst>
                                        </p:cTn>
                                        <p:tgtEl>
                                          <p:spTgt spid="54285">
                                            <p:txEl>
                                              <p:pRg st="3" end="3"/>
                                            </p:txEl>
                                          </p:spTgt>
                                        </p:tgtEl>
                                        <p:attrNameLst>
                                          <p:attrName>ppt_w</p:attrName>
                                        </p:attrNameLst>
                                      </p:cBhvr>
                                    </p:anim>
                                    <p:anim by="(#ppt_w*0.50)" calcmode="lin" valueType="num">
                                      <p:cBhvr>
                                        <p:cTn id="47" dur="500" decel="50000" autoRev="1" fill="hold">
                                          <p:stCondLst>
                                            <p:cond delay="0"/>
                                          </p:stCondLst>
                                        </p:cTn>
                                        <p:tgtEl>
                                          <p:spTgt spid="54285">
                                            <p:txEl>
                                              <p:pRg st="3" end="3"/>
                                            </p:txEl>
                                          </p:spTgt>
                                        </p:tgtEl>
                                        <p:attrNameLst>
                                          <p:attrName>ppt_x</p:attrName>
                                        </p:attrNameLst>
                                      </p:cBhvr>
                                    </p:anim>
                                    <p:anim from="(-#ppt_h/2)" to="(#ppt_y)" calcmode="lin" valueType="num">
                                      <p:cBhvr>
                                        <p:cTn id="48" dur="1000" fill="hold">
                                          <p:stCondLst>
                                            <p:cond delay="0"/>
                                          </p:stCondLst>
                                        </p:cTn>
                                        <p:tgtEl>
                                          <p:spTgt spid="54285">
                                            <p:txEl>
                                              <p:pRg st="3" end="3"/>
                                            </p:txEl>
                                          </p:spTgt>
                                        </p:tgtEl>
                                        <p:attrNameLst>
                                          <p:attrName>ppt_y</p:attrName>
                                        </p:attrNameLst>
                                      </p:cBhvr>
                                    </p:anim>
                                    <p:animRot by="21600000">
                                      <p:cBhvr>
                                        <p:cTn id="49" dur="1000" fill="hold">
                                          <p:stCondLst>
                                            <p:cond delay="0"/>
                                          </p:stCondLst>
                                        </p:cTn>
                                        <p:tgtEl>
                                          <p:spTgt spid="54285">
                                            <p:txEl>
                                              <p:pRg st="3" end="3"/>
                                            </p:txEl>
                                          </p:spTgt>
                                        </p:tgtEl>
                                        <p:attrNameLst>
                                          <p:attrName>r</p:attrName>
                                        </p:attrNameLst>
                                      </p:cBhvr>
                                    </p:animRot>
                                  </p:childTnLst>
                                </p:cTn>
                              </p:par>
                            </p:childTnLst>
                          </p:cTn>
                        </p:par>
                        <p:par>
                          <p:cTn id="50" fill="hold">
                            <p:stCondLst>
                              <p:cond delay="13820"/>
                            </p:stCondLst>
                            <p:childTnLst>
                              <p:par>
                                <p:cTn id="51" presetID="56" presetClass="entr" presetSubtype="0" fill="hold" nodeType="afterEffect">
                                  <p:stCondLst>
                                    <p:cond delay="0"/>
                                  </p:stCondLst>
                                  <p:iterate type="lt">
                                    <p:tmPct val="10000"/>
                                  </p:iterate>
                                  <p:childTnLst>
                                    <p:set>
                                      <p:cBhvr>
                                        <p:cTn id="52" dur="1" fill="hold">
                                          <p:stCondLst>
                                            <p:cond delay="0"/>
                                          </p:stCondLst>
                                        </p:cTn>
                                        <p:tgtEl>
                                          <p:spTgt spid="54285">
                                            <p:txEl>
                                              <p:pRg st="4" end="4"/>
                                            </p:txEl>
                                          </p:spTgt>
                                        </p:tgtEl>
                                        <p:attrNameLst>
                                          <p:attrName>style.visibility</p:attrName>
                                        </p:attrNameLst>
                                      </p:cBhvr>
                                      <p:to>
                                        <p:strVal val="visible"/>
                                      </p:to>
                                    </p:set>
                                    <p:anim by="(-#ppt_w*2)" calcmode="lin" valueType="num">
                                      <p:cBhvr rctx="PPT">
                                        <p:cTn id="53" dur="500" autoRev="1" fill="hold">
                                          <p:stCondLst>
                                            <p:cond delay="0"/>
                                          </p:stCondLst>
                                        </p:cTn>
                                        <p:tgtEl>
                                          <p:spTgt spid="54285">
                                            <p:txEl>
                                              <p:pRg st="4" end="4"/>
                                            </p:txEl>
                                          </p:spTgt>
                                        </p:tgtEl>
                                        <p:attrNameLst>
                                          <p:attrName>ppt_w</p:attrName>
                                        </p:attrNameLst>
                                      </p:cBhvr>
                                    </p:anim>
                                    <p:anim by="(#ppt_w*0.50)" calcmode="lin" valueType="num">
                                      <p:cBhvr>
                                        <p:cTn id="54" dur="500" decel="50000" autoRev="1" fill="hold">
                                          <p:stCondLst>
                                            <p:cond delay="0"/>
                                          </p:stCondLst>
                                        </p:cTn>
                                        <p:tgtEl>
                                          <p:spTgt spid="54285">
                                            <p:txEl>
                                              <p:pRg st="4" end="4"/>
                                            </p:txEl>
                                          </p:spTgt>
                                        </p:tgtEl>
                                        <p:attrNameLst>
                                          <p:attrName>ppt_x</p:attrName>
                                        </p:attrNameLst>
                                      </p:cBhvr>
                                    </p:anim>
                                    <p:anim from="(-#ppt_h/2)" to="(#ppt_y)" calcmode="lin" valueType="num">
                                      <p:cBhvr>
                                        <p:cTn id="55" dur="1000" fill="hold">
                                          <p:stCondLst>
                                            <p:cond delay="0"/>
                                          </p:stCondLst>
                                        </p:cTn>
                                        <p:tgtEl>
                                          <p:spTgt spid="54285">
                                            <p:txEl>
                                              <p:pRg st="4" end="4"/>
                                            </p:txEl>
                                          </p:spTgt>
                                        </p:tgtEl>
                                        <p:attrNameLst>
                                          <p:attrName>ppt_y</p:attrName>
                                        </p:attrNameLst>
                                      </p:cBhvr>
                                    </p:anim>
                                    <p:animRot by="21600000">
                                      <p:cBhvr>
                                        <p:cTn id="56" dur="1000" fill="hold">
                                          <p:stCondLst>
                                            <p:cond delay="0"/>
                                          </p:stCondLst>
                                        </p:cTn>
                                        <p:tgtEl>
                                          <p:spTgt spid="54285">
                                            <p:txEl>
                                              <p:pRg st="4" end="4"/>
                                            </p:txEl>
                                          </p:spTgt>
                                        </p:tgtEl>
                                        <p:attrNameLst>
                                          <p:attrName>r</p:attrName>
                                        </p:attrNameLst>
                                      </p:cBhvr>
                                    </p:animRot>
                                  </p:childTnLst>
                                </p:cTn>
                              </p:par>
                            </p:childTnLst>
                          </p:cTn>
                        </p:par>
                        <p:par>
                          <p:cTn id="57" fill="hold">
                            <p:stCondLst>
                              <p:cond delay="17920"/>
                            </p:stCondLst>
                            <p:childTnLst>
                              <p:par>
                                <p:cTn id="58" presetID="56" presetClass="entr" presetSubtype="0" fill="hold" nodeType="afterEffect">
                                  <p:stCondLst>
                                    <p:cond delay="0"/>
                                  </p:stCondLst>
                                  <p:iterate type="lt">
                                    <p:tmPct val="10000"/>
                                  </p:iterate>
                                  <p:childTnLst>
                                    <p:set>
                                      <p:cBhvr>
                                        <p:cTn id="59" dur="1" fill="hold">
                                          <p:stCondLst>
                                            <p:cond delay="0"/>
                                          </p:stCondLst>
                                        </p:cTn>
                                        <p:tgtEl>
                                          <p:spTgt spid="54285">
                                            <p:txEl>
                                              <p:pRg st="5" end="5"/>
                                            </p:txEl>
                                          </p:spTgt>
                                        </p:tgtEl>
                                        <p:attrNameLst>
                                          <p:attrName>style.visibility</p:attrName>
                                        </p:attrNameLst>
                                      </p:cBhvr>
                                      <p:to>
                                        <p:strVal val="visible"/>
                                      </p:to>
                                    </p:set>
                                    <p:anim by="(-#ppt_w*2)" calcmode="lin" valueType="num">
                                      <p:cBhvr rctx="PPT">
                                        <p:cTn id="60" dur="500" autoRev="1" fill="hold">
                                          <p:stCondLst>
                                            <p:cond delay="0"/>
                                          </p:stCondLst>
                                        </p:cTn>
                                        <p:tgtEl>
                                          <p:spTgt spid="54285">
                                            <p:txEl>
                                              <p:pRg st="5" end="5"/>
                                            </p:txEl>
                                          </p:spTgt>
                                        </p:tgtEl>
                                        <p:attrNameLst>
                                          <p:attrName>ppt_w</p:attrName>
                                        </p:attrNameLst>
                                      </p:cBhvr>
                                    </p:anim>
                                    <p:anim by="(#ppt_w*0.50)" calcmode="lin" valueType="num">
                                      <p:cBhvr>
                                        <p:cTn id="61" dur="500" decel="50000" autoRev="1" fill="hold">
                                          <p:stCondLst>
                                            <p:cond delay="0"/>
                                          </p:stCondLst>
                                        </p:cTn>
                                        <p:tgtEl>
                                          <p:spTgt spid="54285">
                                            <p:txEl>
                                              <p:pRg st="5" end="5"/>
                                            </p:txEl>
                                          </p:spTgt>
                                        </p:tgtEl>
                                        <p:attrNameLst>
                                          <p:attrName>ppt_x</p:attrName>
                                        </p:attrNameLst>
                                      </p:cBhvr>
                                    </p:anim>
                                    <p:anim from="(-#ppt_h/2)" to="(#ppt_y)" calcmode="lin" valueType="num">
                                      <p:cBhvr>
                                        <p:cTn id="62" dur="1000" fill="hold">
                                          <p:stCondLst>
                                            <p:cond delay="0"/>
                                          </p:stCondLst>
                                        </p:cTn>
                                        <p:tgtEl>
                                          <p:spTgt spid="54285">
                                            <p:txEl>
                                              <p:pRg st="5" end="5"/>
                                            </p:txEl>
                                          </p:spTgt>
                                        </p:tgtEl>
                                        <p:attrNameLst>
                                          <p:attrName>ppt_y</p:attrName>
                                        </p:attrNameLst>
                                      </p:cBhvr>
                                    </p:anim>
                                    <p:animRot by="21600000">
                                      <p:cBhvr>
                                        <p:cTn id="63" dur="1000" fill="hold">
                                          <p:stCondLst>
                                            <p:cond delay="0"/>
                                          </p:stCondLst>
                                        </p:cTn>
                                        <p:tgtEl>
                                          <p:spTgt spid="54285">
                                            <p:txEl>
                                              <p:pRg st="5" end="5"/>
                                            </p:txEl>
                                          </p:spTgt>
                                        </p:tgtEl>
                                        <p:attrNameLst>
                                          <p:attrName>r</p:attrName>
                                        </p:attrNameLst>
                                      </p:cBhvr>
                                    </p:animRot>
                                  </p:childTnLst>
                                </p:cTn>
                              </p:par>
                            </p:childTnLst>
                          </p:cTn>
                        </p:par>
                        <p:par>
                          <p:cTn id="64" fill="hold">
                            <p:stCondLst>
                              <p:cond delay="19520"/>
                            </p:stCondLst>
                            <p:childTnLst>
                              <p:par>
                                <p:cTn id="65" presetID="56" presetClass="entr" presetSubtype="0" fill="hold" nodeType="afterEffect">
                                  <p:stCondLst>
                                    <p:cond delay="0"/>
                                  </p:stCondLst>
                                  <p:iterate type="lt">
                                    <p:tmPct val="10000"/>
                                  </p:iterate>
                                  <p:childTnLst>
                                    <p:set>
                                      <p:cBhvr>
                                        <p:cTn id="66" dur="1" fill="hold">
                                          <p:stCondLst>
                                            <p:cond delay="0"/>
                                          </p:stCondLst>
                                        </p:cTn>
                                        <p:tgtEl>
                                          <p:spTgt spid="54285">
                                            <p:txEl>
                                              <p:pRg st="6" end="6"/>
                                            </p:txEl>
                                          </p:spTgt>
                                        </p:tgtEl>
                                        <p:attrNameLst>
                                          <p:attrName>style.visibility</p:attrName>
                                        </p:attrNameLst>
                                      </p:cBhvr>
                                      <p:to>
                                        <p:strVal val="visible"/>
                                      </p:to>
                                    </p:set>
                                    <p:anim by="(-#ppt_w*2)" calcmode="lin" valueType="num">
                                      <p:cBhvr rctx="PPT">
                                        <p:cTn id="67" dur="500" autoRev="1" fill="hold">
                                          <p:stCondLst>
                                            <p:cond delay="0"/>
                                          </p:stCondLst>
                                        </p:cTn>
                                        <p:tgtEl>
                                          <p:spTgt spid="54285">
                                            <p:txEl>
                                              <p:pRg st="6" end="6"/>
                                            </p:txEl>
                                          </p:spTgt>
                                        </p:tgtEl>
                                        <p:attrNameLst>
                                          <p:attrName>ppt_w</p:attrName>
                                        </p:attrNameLst>
                                      </p:cBhvr>
                                    </p:anim>
                                    <p:anim by="(#ppt_w*0.50)" calcmode="lin" valueType="num">
                                      <p:cBhvr>
                                        <p:cTn id="68" dur="500" decel="50000" autoRev="1" fill="hold">
                                          <p:stCondLst>
                                            <p:cond delay="0"/>
                                          </p:stCondLst>
                                        </p:cTn>
                                        <p:tgtEl>
                                          <p:spTgt spid="54285">
                                            <p:txEl>
                                              <p:pRg st="6" end="6"/>
                                            </p:txEl>
                                          </p:spTgt>
                                        </p:tgtEl>
                                        <p:attrNameLst>
                                          <p:attrName>ppt_x</p:attrName>
                                        </p:attrNameLst>
                                      </p:cBhvr>
                                    </p:anim>
                                    <p:anim from="(-#ppt_h/2)" to="(#ppt_y)" calcmode="lin" valueType="num">
                                      <p:cBhvr>
                                        <p:cTn id="69" dur="1000" fill="hold">
                                          <p:stCondLst>
                                            <p:cond delay="0"/>
                                          </p:stCondLst>
                                        </p:cTn>
                                        <p:tgtEl>
                                          <p:spTgt spid="54285">
                                            <p:txEl>
                                              <p:pRg st="6" end="6"/>
                                            </p:txEl>
                                          </p:spTgt>
                                        </p:tgtEl>
                                        <p:attrNameLst>
                                          <p:attrName>ppt_y</p:attrName>
                                        </p:attrNameLst>
                                      </p:cBhvr>
                                    </p:anim>
                                    <p:animRot by="21600000">
                                      <p:cBhvr>
                                        <p:cTn id="70" dur="1000" fill="hold">
                                          <p:stCondLst>
                                            <p:cond delay="0"/>
                                          </p:stCondLst>
                                        </p:cTn>
                                        <p:tgtEl>
                                          <p:spTgt spid="54285">
                                            <p:txEl>
                                              <p:pRg st="6" end="6"/>
                                            </p:txEl>
                                          </p:spTgt>
                                        </p:tgtEl>
                                        <p:attrNameLst>
                                          <p:attrName>r</p:attrName>
                                        </p:attrNameLst>
                                      </p:cBhvr>
                                    </p:animRot>
                                  </p:childTnLst>
                                </p:cTn>
                              </p:par>
                            </p:childTnLst>
                          </p:cTn>
                        </p:par>
                        <p:par>
                          <p:cTn id="71" fill="hold">
                            <p:stCondLst>
                              <p:cond delay="23120"/>
                            </p:stCondLst>
                            <p:childTnLst>
                              <p:par>
                                <p:cTn id="72" presetID="56" presetClass="entr" presetSubtype="0" fill="hold" nodeType="afterEffect">
                                  <p:stCondLst>
                                    <p:cond delay="0"/>
                                  </p:stCondLst>
                                  <p:iterate type="lt">
                                    <p:tmPct val="10000"/>
                                  </p:iterate>
                                  <p:childTnLst>
                                    <p:set>
                                      <p:cBhvr>
                                        <p:cTn id="73" dur="1" fill="hold">
                                          <p:stCondLst>
                                            <p:cond delay="0"/>
                                          </p:stCondLst>
                                        </p:cTn>
                                        <p:tgtEl>
                                          <p:spTgt spid="54285">
                                            <p:txEl>
                                              <p:pRg st="7" end="7"/>
                                            </p:txEl>
                                          </p:spTgt>
                                        </p:tgtEl>
                                        <p:attrNameLst>
                                          <p:attrName>style.visibility</p:attrName>
                                        </p:attrNameLst>
                                      </p:cBhvr>
                                      <p:to>
                                        <p:strVal val="visible"/>
                                      </p:to>
                                    </p:set>
                                    <p:anim by="(-#ppt_w*2)" calcmode="lin" valueType="num">
                                      <p:cBhvr rctx="PPT">
                                        <p:cTn id="74" dur="500" autoRev="1" fill="hold">
                                          <p:stCondLst>
                                            <p:cond delay="0"/>
                                          </p:stCondLst>
                                        </p:cTn>
                                        <p:tgtEl>
                                          <p:spTgt spid="54285">
                                            <p:txEl>
                                              <p:pRg st="7" end="7"/>
                                            </p:txEl>
                                          </p:spTgt>
                                        </p:tgtEl>
                                        <p:attrNameLst>
                                          <p:attrName>ppt_w</p:attrName>
                                        </p:attrNameLst>
                                      </p:cBhvr>
                                    </p:anim>
                                    <p:anim by="(#ppt_w*0.50)" calcmode="lin" valueType="num">
                                      <p:cBhvr>
                                        <p:cTn id="75" dur="500" decel="50000" autoRev="1" fill="hold">
                                          <p:stCondLst>
                                            <p:cond delay="0"/>
                                          </p:stCondLst>
                                        </p:cTn>
                                        <p:tgtEl>
                                          <p:spTgt spid="54285">
                                            <p:txEl>
                                              <p:pRg st="7" end="7"/>
                                            </p:txEl>
                                          </p:spTgt>
                                        </p:tgtEl>
                                        <p:attrNameLst>
                                          <p:attrName>ppt_x</p:attrName>
                                        </p:attrNameLst>
                                      </p:cBhvr>
                                    </p:anim>
                                    <p:anim from="(-#ppt_h/2)" to="(#ppt_y)" calcmode="lin" valueType="num">
                                      <p:cBhvr>
                                        <p:cTn id="76" dur="1000" fill="hold">
                                          <p:stCondLst>
                                            <p:cond delay="0"/>
                                          </p:stCondLst>
                                        </p:cTn>
                                        <p:tgtEl>
                                          <p:spTgt spid="54285">
                                            <p:txEl>
                                              <p:pRg st="7" end="7"/>
                                            </p:txEl>
                                          </p:spTgt>
                                        </p:tgtEl>
                                        <p:attrNameLst>
                                          <p:attrName>ppt_y</p:attrName>
                                        </p:attrNameLst>
                                      </p:cBhvr>
                                    </p:anim>
                                    <p:animRot by="21600000">
                                      <p:cBhvr>
                                        <p:cTn id="77" dur="1000" fill="hold">
                                          <p:stCondLst>
                                            <p:cond delay="0"/>
                                          </p:stCondLst>
                                        </p:cTn>
                                        <p:tgtEl>
                                          <p:spTgt spid="54285">
                                            <p:txEl>
                                              <p:pRg st="7" end="7"/>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80" grpId="0" build="p"/>
      <p:bldP spid="54277" grpId="0"/>
      <p:bldP spid="5428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4704"/>
            <a:ext cx="3528392" cy="1143000"/>
          </a:xfrm>
        </p:spPr>
        <p:txBody>
          <a:bodyPr/>
          <a:lstStyle/>
          <a:p>
            <a:r>
              <a:rPr lang="ro-RO" dirty="0" smtClean="0"/>
              <a:t>Am </a:t>
            </a:r>
            <a:r>
              <a:rPr lang="ro-RO" dirty="0" smtClean="0"/>
              <a:t>primit răspuns...</a:t>
            </a:r>
            <a:endParaRPr lang="en-US" dirty="0"/>
          </a:p>
        </p:txBody>
      </p:sp>
      <p:pic>
        <p:nvPicPr>
          <p:cNvPr id="6" name="Picture 5" descr="Nectaria.jpg"/>
          <p:cNvPicPr>
            <a:picLocks noChangeAspect="1"/>
          </p:cNvPicPr>
          <p:nvPr/>
        </p:nvPicPr>
        <p:blipFill>
          <a:blip r:embed="rId2" cstate="print"/>
          <a:stretch>
            <a:fillRect/>
          </a:stretch>
        </p:blipFill>
        <p:spPr>
          <a:xfrm>
            <a:off x="3707904" y="369641"/>
            <a:ext cx="5202003" cy="6155703"/>
          </a:xfrm>
          <a:prstGeom prst="rect">
            <a:avLst/>
          </a:prstGeom>
        </p:spPr>
      </p:pic>
    </p:spTree>
  </p:cSld>
  <p:clrMapOvr>
    <a:masterClrMapping/>
  </p:clrMapOvr>
  <p:transition spd="slow" advClick="0" advTm="20000">
    <p:comb/>
  </p:transition>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458</TotalTime>
  <Words>124</Words>
  <Application>Microsoft Office PowerPoint</Application>
  <PresentationFormat>On-screen Show (4:3)</PresentationFormat>
  <Paragraphs>20</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Default Design</vt:lpstr>
      <vt:lpstr>Slide 1</vt:lpstr>
      <vt:lpstr>Crezul artistic</vt:lpstr>
      <vt:lpstr>ACASĂ LA NICHITA...</vt:lpstr>
      <vt:lpstr>Am primit răspuns...</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ANCA</dc:creator>
  <cp:lastModifiedBy>user</cp:lastModifiedBy>
  <cp:revision>28</cp:revision>
  <dcterms:created xsi:type="dcterms:W3CDTF">2009-11-19T16:40:45Z</dcterms:created>
  <dcterms:modified xsi:type="dcterms:W3CDTF">2021-01-30T16:18:26Z</dcterms:modified>
</cp:coreProperties>
</file>