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>
        <p:scale>
          <a:sx n="82" d="100"/>
          <a:sy n="82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228600"/>
            <a:ext cx="77723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Rezolvare de p</a:t>
            </a:r>
            <a:r>
              <a:rPr lang="ro-RO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robleme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6477000"/>
            <a:ext cx="14859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962400" y="1676400"/>
          <a:ext cx="1524000" cy="930275"/>
        </p:xfrm>
        <a:graphic>
          <a:graphicData uri="http://schemas.openxmlformats.org/presentationml/2006/ole">
            <p:oleObj spid="_x0000_s1027" name="Obiect shell arhivator" showAsIcon="1" r:id="rId4" imgW="906480" imgH="491040" progId="Package">
              <p:embed/>
            </p:oleObj>
          </a:graphicData>
        </a:graphic>
      </p:graphicFrame>
      <p:pic>
        <p:nvPicPr>
          <p:cNvPr id="1028" name="Picture 4" descr="C:\Users\Teodora\Pictures\Folder nou\Folder nou (3)\25.10.2017\P131029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563549">
            <a:off x="557215" y="1613265"/>
            <a:ext cx="2376000" cy="1547766"/>
          </a:xfrm>
          <a:prstGeom prst="rect">
            <a:avLst/>
          </a:prstGeom>
          <a:noFill/>
        </p:spPr>
      </p:pic>
      <p:pic>
        <p:nvPicPr>
          <p:cNvPr id="1029" name="Picture 5" descr="C:\Users\Teodora\Pictures\Folder nou\Folder nou (3)\25.10.2017\P131029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3200400"/>
            <a:ext cx="2133600" cy="1466850"/>
          </a:xfrm>
          <a:prstGeom prst="rect">
            <a:avLst/>
          </a:prstGeom>
          <a:noFill/>
        </p:spPr>
      </p:pic>
      <p:pic>
        <p:nvPicPr>
          <p:cNvPr id="1030" name="Picture 6" descr="C:\Users\Teodora\Pictures\Folder nou\Folder nou (3)\25.10.2017\P131029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299928">
            <a:off x="6287223" y="1721817"/>
            <a:ext cx="2175104" cy="1452129"/>
          </a:xfrm>
          <a:prstGeom prst="rect">
            <a:avLst/>
          </a:prstGeom>
          <a:noFill/>
        </p:spPr>
      </p:pic>
      <p:pic>
        <p:nvPicPr>
          <p:cNvPr id="1031" name="Picture 7" descr="C:\Users\Teodora\Pictures\Folder nou\Folder nou (3)\25.10.2017\P131029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596388">
            <a:off x="597274" y="4651018"/>
            <a:ext cx="2057400" cy="1452282"/>
          </a:xfrm>
          <a:prstGeom prst="rect">
            <a:avLst/>
          </a:prstGeom>
          <a:noFill/>
        </p:spPr>
      </p:pic>
      <p:pic>
        <p:nvPicPr>
          <p:cNvPr id="1032" name="Picture 8" descr="C:\Users\Teodora\Pictures\Folder nou\Folder nou (3)\25.10.2017\P131029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040261">
            <a:off x="6113497" y="4125663"/>
            <a:ext cx="2133600" cy="1531815"/>
          </a:xfrm>
          <a:prstGeom prst="rect">
            <a:avLst/>
          </a:prstGeom>
          <a:noFill/>
        </p:spPr>
      </p:pic>
      <p:pic>
        <p:nvPicPr>
          <p:cNvPr id="1033" name="Picture 9" descr="C:\Users\Teodora\Pictures\Folder nou\Folder nou (3)\25.10.2017\P131030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52800" y="4953000"/>
            <a:ext cx="1981200" cy="1358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Office Theme</vt:lpstr>
      <vt:lpstr>Pachet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6</cp:revision>
  <dcterms:created xsi:type="dcterms:W3CDTF">2006-08-16T00:00:00Z</dcterms:created>
  <dcterms:modified xsi:type="dcterms:W3CDTF">2017-10-29T17:46:48Z</dcterms:modified>
</cp:coreProperties>
</file>