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2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60" d="100"/>
          <a:sy n="60" d="100"/>
        </p:scale>
        <p:origin x="-1656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6</cp:revision>
  <dcterms:created xsi:type="dcterms:W3CDTF">2006-08-16T00:00:00Z</dcterms:created>
  <dcterms:modified xsi:type="dcterms:W3CDTF">2020-05-11T10:51:22Z</dcterms:modified>
</cp:coreProperties>
</file>