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eodora\Pictures\Drepte cu ecuația y=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odora\Pictures\Drepte cu ecuația x=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3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2015-11-26T05:27:02Z</dcterms:modified>
</cp:coreProperties>
</file>