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eodora\Pictures\Drepte cu ecuația y=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odora\Pictures\Drepte cu ecuația x=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35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2</cp:revision>
  <dcterms:created xsi:type="dcterms:W3CDTF">2006-08-16T00:00:00Z</dcterms:created>
  <dcterms:modified xsi:type="dcterms:W3CDTF">2015-11-26T05:27:02Z</dcterms:modified>
</cp:coreProperties>
</file>