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9525"/>
            <a:ext cx="91249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2020-10-25T12:47:56Z</dcterms:modified>
</cp:coreProperties>
</file>