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 smtClean="0"/>
          </a:p>
          <a:p>
            <a:r>
              <a:rPr lang="ro-RO" dirty="0" smtClean="0"/>
              <a:t>Prof. Cosma Teodora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SECȚIUNI  ÎN  PRISME</a:t>
            </a:r>
            <a:br>
              <a:rPr lang="ro-RO" dirty="0" smtClean="0"/>
            </a:br>
            <a:r>
              <a:rPr lang="ro-RO" dirty="0" smtClean="0"/>
              <a:t>PARALELE CU BAZA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544186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826454">
            <a:off x="560066" y="2318274"/>
            <a:ext cx="1901700" cy="14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11136">
            <a:off x="6606033" y="2206453"/>
            <a:ext cx="2320349" cy="12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04800"/>
            <a:ext cx="7315200" cy="79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54109">
            <a:off x="6501871" y="4418455"/>
            <a:ext cx="2305131" cy="15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467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048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19200"/>
            <a:ext cx="6096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0346">
            <a:off x="347504" y="1914033"/>
            <a:ext cx="199381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29443">
            <a:off x="6545019" y="4010409"/>
            <a:ext cx="2318695" cy="1384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228600"/>
            <a:ext cx="2295525" cy="10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533400"/>
            <a:ext cx="49434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447800"/>
            <a:ext cx="565243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663150">
            <a:off x="203143" y="2358494"/>
            <a:ext cx="2109136" cy="123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99701">
            <a:off x="6339931" y="2220254"/>
            <a:ext cx="2611970" cy="144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765866">
            <a:off x="403710" y="4644619"/>
            <a:ext cx="1885008" cy="152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7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SECȚIUNI  ÎN  PRISME PARALELE CU BAZA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SECȚIUNI  ÎN  PRISME PARALELE CU BAZA</dc:title>
  <dc:creator>Teodora</dc:creator>
  <cp:lastModifiedBy>Teodora</cp:lastModifiedBy>
  <cp:revision>3</cp:revision>
  <dcterms:created xsi:type="dcterms:W3CDTF">2006-08-16T00:00:00Z</dcterms:created>
  <dcterms:modified xsi:type="dcterms:W3CDTF">2017-02-20T04:38:27Z</dcterms:modified>
</cp:coreProperties>
</file>