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1"/>
  </p:sldMasterIdLst>
  <p:sldIdLst>
    <p:sldId id="278" r:id="rId2"/>
    <p:sldId id="268" r:id="rId3"/>
    <p:sldId id="258" r:id="rId4"/>
    <p:sldId id="256" r:id="rId5"/>
    <p:sldId id="257" r:id="rId6"/>
    <p:sldId id="259" r:id="rId7"/>
    <p:sldId id="264" r:id="rId8"/>
    <p:sldId id="260" r:id="rId9"/>
    <p:sldId id="261" r:id="rId10"/>
    <p:sldId id="265" r:id="rId11"/>
    <p:sldId id="266" r:id="rId12"/>
    <p:sldId id="267" r:id="rId13"/>
    <p:sldId id="27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2" autoAdjust="0"/>
    <p:restoredTop sz="94717" autoAdjust="0"/>
  </p:normalViewPr>
  <p:slideViewPr>
    <p:cSldViewPr>
      <p:cViewPr varScale="1">
        <p:scale>
          <a:sx n="70" d="100"/>
          <a:sy n="70" d="100"/>
        </p:scale>
        <p:origin x="-138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5827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9230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1993785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83861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="" xmlns:p14="http://schemas.microsoft.com/office/powerpoint/2010/main" val="2489300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99675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01173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0570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10315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26171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9965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0112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354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37690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62357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31271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749"/>
            <a:ext cx="1952272" cy="6852504"/>
            <a:chOff x="6627813" y="196102"/>
            <a:chExt cx="1952625" cy="5677649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610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Clic pentru editare stiluri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E7B2AD-34D6-4093-8772-DC8079B6D005}" type="datetimeFigureOut">
              <a:rPr lang="en-US" smtClean="0"/>
              <a:pPr/>
              <a:t>11/17/2013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1E923D44-A265-4C35-B3D9-34A1C005FE0F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519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ro/url?sa=i&amp;rct=j&amp;q=&amp;esrc=s&amp;frm=1&amp;source=images&amp;cd=&amp;cad=rja&amp;docid=1ptmmbeKX39Z9M&amp;tbnid=1I1WjC86QgXuPM:&amp;ved=0CAUQjRw&amp;url=http://www.liceuliuliumaniu.ro/activitati.p4.html&amp;ei=HnRzUqTdEsPdtAaft4A4&amp;bvm=bv.55819444,d.bGE&amp;psig=AFQjCNHUdeV6ndERNE2pkhvFhyF2vvpyOA&amp;ust=1383384404436408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ro/url?sa=i&amp;rct=j&amp;q=&amp;esrc=s&amp;frm=1&amp;source=images&amp;cd=&amp;cad=rja&amp;docid=che6X50ALUZ5DM&amp;tbnid=tt8FP2evDgHbTM:&amp;ved=0CAUQjRw&amp;url=http://www.google.ro/url?sa=i&amp;rct=j&amp;q=&amp;esrc=s&amp;frm=1&amp;source=images&amp;cd=&amp;cad=rja&amp;docid=che6X50ALUZ5DM&amp;tbnid=tt8FP2evDgHbTM:&amp;ved=0CAUQjRw&amp;url=http://harta.bdne.edu.ro/bdne/unitate.html?idUnitateInvatamant=11037092&amp;ei=7OqFUvznGoLmswaG0ICYCw&amp;psig=AFQjCNH0o1Gs08FjyMKPGKhkE13uSqm6Sg&amp;ust=1384594490300752&amp;ei=7OqFUvznGoLmswaG0ICYCw&amp;psig=AFQjCNH0o1Gs08FjyMKPGKhkE13uSqm6Sg&amp;ust=1384594490300752" TargetMode="External"/><Relationship Id="rId2" Type="http://schemas.openxmlformats.org/officeDocument/2006/relationships/hyperlink" Target="http://www.google.ro/url?sa=i&amp;rct=j&amp;q=&amp;esrc=s&amp;frm=1&amp;source=images&amp;cd=&amp;cad=rja&amp;docid=che6X50ALUZ5DM&amp;tbnid=tt8FP2evDgHbTM:&amp;ved=0CAUQjRw&amp;url=http://harta.bdne.edu.ro/bdne/unitate.html?idUnitateInvatamant=11037092&amp;ei=7OqFUvznGoLmswaG0ICYCw&amp;psig=AFQjCNH0o1Gs08FjyMKPGKhkE13uSqm6Sg&amp;ust=138459449030075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google.ro/url?sa=i&amp;rct=j&amp;q=&amp;esrc=s&amp;frm=1&amp;source=images&amp;cd=&amp;cad=rja&amp;docid=AYfhuafaRmQAgM&amp;tbnid=WY3nJS2FW_fJ2M:&amp;ved=0CAUQjRw&amp;url=http://dragosvoda.ro/&amp;ei=NzFqUoOKNYzBswbuv4GgCA&amp;bvm=bv.55123115,d.Yms&amp;psig=AFQjCNFlHUum36xy6WBiBU4VtM3VAQRDzQ&amp;ust=1382777516843688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ro/url?sa=i&amp;rct=j&amp;q=&amp;esrc=s&amp;frm=1&amp;source=images&amp;cd=&amp;cad=rja&amp;docid=h9egSkUIGgp5nM&amp;tbnid=saYUPosRAmMt6M:&amp;ved=0CAUQjRw&amp;url=http://www.cugetliber.ro/stiri-cultura-educatie-elevii-contesta-propunerile-privitoare-la-decontarea-navetei-187785&amp;ei=CDJqUsPGFYXatAbIi4CoAw&amp;bvm=bv.55123115,d.Yms&amp;psig=AFQjCNEz9HPqW1WH2yEzEK3EnD7ZScphgQ&amp;ust=138277737959688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Istoricul Colegiului Naţional Dragoş Vodă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b="1" dirty="0" smtClean="0">
                <a:ln/>
                <a:solidFill>
                  <a:schemeClr val="accent3"/>
                </a:solidFill>
              </a:rPr>
              <a:t>     Colegiul Național „Dragoș Vodă” din Câmpulung Moldovenesc (în trecut </a:t>
            </a:r>
            <a:r>
              <a:rPr lang="ro-RO" b="1" i="1" dirty="0" smtClean="0">
                <a:ln/>
                <a:solidFill>
                  <a:schemeClr val="accent3"/>
                </a:solidFill>
              </a:rPr>
              <a:t>Liceul „Dragoș Vodă”</a:t>
            </a:r>
            <a:r>
              <a:rPr lang="ro-RO" b="1" dirty="0" smtClean="0">
                <a:ln/>
                <a:solidFill>
                  <a:schemeClr val="accent3"/>
                </a:solidFill>
              </a:rPr>
              <a:t>) este un liceu din municipiul Câmpulung Moldovenesc, județul Suceava, situat în centrul localității, pe Strada Liceului nr. 1.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     Liceul a fost înființat în anul 1907 când, la insistențele contelui Franz von Bellegarde (1833-1912), deputatul de Câmpulung în parlamentul austriac, împăratul Franz Iosif a emis Decretul împaratesc austriac pentru întemeierea unui gimnaziu complet cu 8 clase în orașul Câmpulung Moldovenesc. Cu urmare, prin Decretul nr. 40301/3.10.1907 Ministerului de Culte și Instrucțiune al Austriei, se stabilea statutul noului gimnaziu care urma să fie dirijat de un director, de 10 cadre didactice și "un servitor definitiv".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     Primul director al gimnaziului a fost Daniil Verenca, venit din Cernăuți. Dintre primii profesori ai liceului sunt de menționat Modest cavaler de Sorocean, Dimitrie Logigan și Ion </a:t>
            </a:r>
            <a:r>
              <a:rPr lang="ro-RO" b="1" dirty="0" err="1" smtClean="0">
                <a:ln/>
                <a:solidFill>
                  <a:schemeClr val="accent3"/>
                </a:solidFill>
              </a:rPr>
              <a:t>Ştefureac</a:t>
            </a:r>
            <a:r>
              <a:rPr lang="ro-RO" b="1" dirty="0" smtClean="0">
                <a:ln/>
                <a:solidFill>
                  <a:schemeClr val="accent3"/>
                </a:solidFill>
              </a:rPr>
              <a:t>.</a:t>
            </a:r>
          </a:p>
          <a:p>
            <a:pPr algn="ctr"/>
            <a:endParaRPr lang="ro-RO" b="1" dirty="0">
              <a:ln/>
              <a:solidFill>
                <a:schemeClr val="accent3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47665" y="188640"/>
            <a:ext cx="6986736" cy="1008112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      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Colectivul clasei</a:t>
            </a:r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de Crăciun</a:t>
            </a:r>
            <a:endParaRPr lang="ro-RO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 flipV="1">
            <a:off x="3806200" y="3645024"/>
            <a:ext cx="45719" cy="72008"/>
          </a:xfrm>
        </p:spPr>
        <p:txBody>
          <a:bodyPr>
            <a:normAutofit fontScale="25000" lnSpcReduction="20000"/>
          </a:bodyPr>
          <a:lstStyle/>
          <a:p>
            <a:endParaRPr lang="ro-RO" dirty="0"/>
          </a:p>
        </p:txBody>
      </p:sp>
      <p:sp>
        <p:nvSpPr>
          <p:cNvPr id="1026" name="AutoShape 2" descr="data:image/jpeg;base64,/9j/4AAQSkZJRgABAQAAAQABAAD/2wCEAAkGBhQRERUUExQWFRQVGBgYGBcYFxobFxgXFxgXGBYaGBcXHCYeFxojGhgVHy8gIycpLCwsFh4xNTAqNSYrLCkBCQoKDgwOGg8PGikkHyQsKSotLCwsLCwsLywpLCwsLCwsLCwsLCksLCwsLCwsLCwsLCwpLCwpLCwsLCwpLCwsLP/AABEIAMIBAwMBIgACEQEDEQH/xAAcAAACAgMBAQAAAAAAAAAAAAAEBQMGAAECBwj/xABEEAACAQMCBAMFBQUFBwQDAAABAhEAAyESMQQFQVEiYXEGEzKBkaGxwdHwFCNCUnIHYpKy4RUkM0OCwvEWNHOzRIOi/8QAGQEAAwEBAQAAAAAAAAAAAAAAAQIDBAAF/8QAKhEAAgICAgEEAgAHAQAAAAAAAAECEQMhEjFBEyIyUQRhFEJDcaGxwSP/2gAMAwEAAhEDEQA/APPeXgaixcA9owf9PSjX4ncOIJ23g9Y7/Whv9jEfxgEDMitvw7wG+JV66pA+2awS4yfZri5xXQfwvEnChiDA6x0mjk49lMC6THnP20gtOOjFT55H1H4iirF2JEDO5jH+JZ/CoyxlYZE+x5a5s8/H6CBvRX+1HHVDn+U7fXFLeOui2Lc41J02xG/1qGzxCwfEAe2SDUmmUUYS2ORz1hug9dUVOnPVjKkGYiaQhgAZk6gRvsPLz/0qGxAMyQc75aOnyiio2JOCXgtA51bzOoRg4B+41JZ5vabZvqCPvFV73ZKk6umMZztt5TQXFqyINMkyJiDv5HrtsKZQsk0krLmvH2ydPvEntqE/SiEcHYg/OvOeOOsgssN/EABnaMA4pZdYIQR8WZ+uNvL76dYL8iXR62XA3/Xp3rTS4MaSp7jVPywKqHsTcNw3smYtyrFmA+LIBOJ8u1Ecw5hxHDOThk+MGZ8AwwbGdwASZnqRUpYmpUGxZzDkem+FY6A5OkIATIBJhQZjG8dKR8ytFDsSpyjGJI2nHnV2bl68RetcZbuOAFEqoElfFtOVPiIPfMQaj9ofZuxBvkuZIIAYx0LnrkqD5YqymotWdxtaKTwdnxAsrFZLHSPFpHxESIx32qRLzlBbDEqGJCTiTvHbbb50XyZgvEoFZY1wGuTpzghoO0T2+VccbwYVgQwdDsRiYiQRuuSRkZiaq5b2dOMV8WQlYU5Yj/lgjALkBpz4TpEzmSomt/tJYIpYeE4YySqxGnEwokmANya3pDqwErklRlpBjw9hpyZjOoz0racC4c2yoLA5EjECTnbbz6VwE3F2iQ8UyW/dktgKNDRg6tTrGdPjZjMz6HABVCJIIBUggb9zsdxtvTTiLIuXgqzoCgEagSAgMgkAA7TIkQcE0FztbfvItAhYjcEA9gw3xHWljLfH7KNLi3Lr/pli81wFGZiTJULAHvIAUkYAHcjMVY/ZLg3tO63LZRgu7Ync+EdRGZpPyLgEYeJ3VmB0+HdhuFiSy+Yic9jTnhLVxCxAPvUQkm44Mgb5aCB2AnbzpcjW4oEHXgeLQnN74VBJ65A3j07edQLzkLa1uIyFwVJJI/gQtLD59RnNJuH465cnUwDHGFGZJ3MZgmB6VmhC9jt1oy5xhPw+EH/Efn+VdcPwbMdo++m3DcrVfM96PSwBtV+aXQAblvLxbz1PWtXRPFt5Bf8AIaPVaBuf+6b/AKf/AKz+vnU7vs4M9oB/u1z+j8qqXKhKL/U1W32k/wDbXP6R94qqcqHgT1b7zRfwDEc1lRtcrKzUWEt2+LlsEgkQcwcNiM9smtXOYolo2QkMx0vEmRHf5ipeHupOkgG3kxiSd1piF4crqC6SRkTBn5GK2tpEXCTK/wD7OBBKswI6b9JxBpqeA0qDlcDxA7z3rOW8PrZxbmF07iDkE/PamNzgiqksRABMemevpSTyO6LQjjSt1Yu59xGpbMdFIP2flQvD8wCJBWW88iJJ9RvTXhQW8I69OlTXOXBRJ0+kCc0FkSXFhn+OlLUqsVcJfsuza4WYgDEYzBO31ovgr5WfCHEmIKtI85byn61viUJBUYB6Dp+u9cc05Uz+ML4v4icAwN/XajyTYmTDOEbsiucbcdjqti1qHxNIU6fhEnr+Vc3bxIgFcTEMp2xODiRFFcoQFGtXIGoEA4MHuCNoqvHgn1gLIeSB2PTE7zVYK3RmbaGHJuFDlveEj8cmib3I7RPx59RQPEWYLW2wyQCOoJAI69j50q4lnXGo/rzp+Em7TO5cUXb2M4YJd4gA6v8AhCf8f51xzxOLt8Q1y0ga2BjYiCBrBSQSSwnFC/2fPCXmZtPiUSSOx6n1qXmXODduFbbgooyGAEnVpMYg7yPSpTtT+wx2rFFjixN17dw8ONBi1My5+JUAPhB6GMEVLZ5zeNgo2lkIlZzpz3mRlgJmgjw7K6kELJEF+mZBJAwOv1ohuLFltYAJZw5EAKROpVAiAon4YiY7Uzp9CJPyBniROwSRpaDIicgagSu2+4pjxdl7ChSF93fI0MSpI0v/ADxKEBgDtIJx2XX/AN64FtD4um+o56AZOd/OtJwjupIVtNoSwnaMs0QPxO29PSrYN+DXDcQTcCqgBJULGGJmF32JnOaeJwauBcVbalAqsBBWdpZDsYIyeoJqr3gVuMrggCRGCpImZIJnMbYM/UzhbmCsMSY0gbatQ3HUQWx3NHLj0mmUjltcWhlxN204Zm8TsR4tQBgauiKB1EmB8Ioa/wAq1aihAVoOkEkfIncSDvRXC8DpBZ7Uk+Mkz7tUAn4UzLEhewlegNB8AWUsys1sAeZnbBgwenSop0riwyW6aDOA4bQAgVdRPickiAIJwZC9sZwcdacce/hCsQAR4jmCZBEEjJnTQtoMqTccIzEAHw9WEgdTgkwIpGS128E+JdWwkAgHxadXfffrSJOe2zr49Etzig7loEDwpqYxgyWmIPTHnVg5NwK/tDRDqEXxAyuoAkgHY7zPnSPheWKuprzrbt62hZl9IJmQu3hxO/pVp53zE+7smypS2VYKTAYhcGVHw9N874FWpV7Sak7pkr3AuSQKjtcwDMFXvEnzNV1+LHVpPln7dhWk5kQRpAH2mpLEyraLoUFKv/yrnqv/ANZqbgOae9/hK7b96hA/3m56j/JSca0zrCvaoxwtz0X/ADLVY5WPBb/6vvqz+13/ALW5/wBH+Zar3KU8NseR++ml8BoBLjNZUzJmtVmKgtj2YcMCxBHUdTRv+xMZXOfhld9tj99PgBXQArQ5NmbnIrXBcruWpIElgJ7Ynb6nepeM4a5cQrGmeo7ek1YgoroLSNW7H9X7SKxZ5Y47+uB8810nL2XQNRhDI8QJPlM7ZNWf3dZ7kdhXDy/Icu0itvwBJJggHoJxW77E22GqQQOpxkZ9Iqye4HauW4RTuK5JI6X5DkqaKG1z3YyMbg7nadxU3L+KQupUkkSzDoAo1L9tW48otRHu1jfYb1Avs7ZBJCQWEEgkSN+laOcaM9lb41RclgpBbPy6fZFJ+I4ZslgYHWB+VejfsgAx0iPlgUg5olm4NN3XazAfSQuNvH8PlnNdDJWgyaaAvZLlqtbualD/ALwDO0QJ9aJt8sQ8TeHuwVCqBBjTiZnucj5CjOQcItmVS4LiOwgggnUQRBAOxA38jQz8PcduKS241sViZAg75HljbpSylctHRWivcZwT6DutuSwWZAgGZ6YE56SZign1OUU6QAFUFjpUAxkk4AkyTVva03D2w9y4JJYATKpK6RGrJGX36H+7Vc4/iU8QUhAyqCiToJXYtjIBzHnTQk/ofhGnsF4W8dPU6chYxBkFjkZBIABB3PoeBJZyGOmDkjJnYGNpNc3LwZiQoVf5QTG0bsSYnOfspzy+/wAOjqTbW4rW11KXI0kr4ogfFM426VRuiKfhCG1b1Tnbv86N5fbZUN4CFQMNZB0qxELBH8clQOgJUnE1Bx2jWwQQoZoHXTPhBPUxRllGCJbcQHclEAUsbhVQobUfCCGEEg/ExE5oydooq1S2iJ+PdiHU4QaXBAglg40qoMsmgCcYPynnjWh30Rp1NGiAkScqFJUDsASPWik4M2SwuKolHVZGoasDw6ZEjOekVHxVlCg1akdYAGmFZSNQZmZp1EN0EQF7zSKlo529sD4mzcJGrVDAsGaQCucgtuMUzbgtCK/EXSCAQgSdXiywkQZ2zSy/caBPiGwlpj0ozlXK3vlVLFVUeEkdJnHz/WKdrRP/AGGcps3OIuqLlvUpdZDQFAwDIPiYECJPnVm9t7tnQETTpUwNJEBslojpj7/Kkz8CUOlSGdn92sklh1BB3bDDzrOOFu27W2uSqqAIg6nwYgBgIz1+dLbAuxbwnAaj3/XXt6U2scrA8vShbPtBaQlSCseU/SPlv3ppZ5irgQrbeX4Gg5SHpWFcNaC4FUbifaLijcYqFR2IwFmJBGCxj+X6+Rq+Wjt0pMOUJc4pywnTcLD1UiPvroSivkjpJvoL59rPABrhOsi1qB04YlZ+EDrQPJx4E/oFOvbQxwz/ANSf5hSblR8CH+4v3VHJuJbGElqyhL14yaypcShYRYHc/Wuha/vH6n866FdCqWzEaCH+Y12ob+b7B+VbFdiusYxS3cfSpBcfy+n+tcg12prjjfvm7CtjiD/L9v8ApWVlcE3+0H+X7a1+1Dsfs/OtGsrtHGHix1n6flSrmVs3oIuFAATGkkMM4Zdj/wCPkxu29QIOxBH1qDhuEFtAgJIHU5Pzo0jtFI5xctJBAk6WGjUxUFlJUqdMABip0jeIMSTUvJfaDSwhYBCqZYsANfTVkAAtjuai9trQW8kBVGktAjJB69qF5I6BiLuFYBgYIAMYOO+CDtt3q6gnHZRK0Xa5dtX7UNlTDHxQQM7wcSJHcT8qqXMXtJpVQGVZzs2TkE9DiJ7RQ3MhoYlHJXbVgRAwARvg0tDNcY6RPc7ARjJrow82Jt9IKd0uX9NsG2jHGqW0CMkxM5/zCo7t1p8SwYWAO0CDB7iD5z0xTbgbC2rbB30rdSZUTq0klQe0HMDy3obhEi5+7YSMCcai506RtuCcmBvMUIzi9LwGcXFqwJrquSwgSSYUEKs/wgHYDpk4owMugD32i2GDFWlgWKhWYBRuYHTAUCa7LkWz4VIJif4gQNoBgTg7ehwaG4lArfCoIiRqDidKk+IYyTMdJjpTXY64p2GWb1gXkJdfdBhqDIRgZZiqiSPCBHn6mpm5laFpxpUliotMZGkIWIcqMa9DxIPh2yNxOHvWDAe2obUNUqxBDMPEpUSukGdJwdBM5Cnbsqlv93ttocq0XPHCGCRGFVpjUQRO2xBRrfT/AMF7g7ZzxjW58FtdJAEagzBgPEVIIhSYMHO9Ecv5itnUXaZUaVBg7HB6yZGR2oSxxai42uwpV9OmGzZAI94VXZmYD+Lb7aYcVcTxgWtKuPeAmE1WgALfuw2o6pcPAYkgeppn9CcsaTqwLjeek3g1osIaVn4gYAnbfb6UBdv6mJJM5Mk5B3OcZ3o/hLBvPl0UqABqIAMAKqjG8fdS/mo93cuIpyDp1BpUgxIPU5FVjXSMktv26GPIuGS9NxyCoIETDA9CR/KYifKralkKBEnHUz9O1UT2g4IKtgICw0GYUmTIMmB1JNWrkbt7i0GEaVAzvjApJx1dnJ06HNrcULweeIuf1v8A5lonh9xQ3Lh+/uf/ACP/AJxWdlES+25/3c/1r+NJuA/4a/0L91Nvbs/7v/8AsH3NSfhTFpf6V+6jNe1DwMMGsrSjFZQoay0Ka7BqMV0DSmUlFdClfHc+s2TDtnsASfnAxRfBcel5dVtgw8uh7EHY0afYRD7W80uWriaHK+HOcb0ByT2ivXL9tDckFgDtkUX7c8FqFthJZmW35AQzT6zVducgu2194pystMEEacg+taIRi47O34PUxW5qHh3JVSdyAT6kVDxPN7NttL3UVuxYA/Ss9BDK1WlcESDI7ilfEe09hHKF5IMGFJAPmQIrqsaMXLoN4/iPdoWgmOgEn5AUp5kUADm5dTSOx3IxMiDvtTHi+YqiaxLgiQEySN8eXnSI3/2lWW62lSfgEQoAkl3HWemOnQ1yR36Ktd4svxHvdU6SMnqBIwD5HapfaW/aZrfuypGSSI3MCIgHAHc711d4dgxbTqU9XK5bSQYVIjYmCAdu9asG5ZcQvu9QnMwVMlSZnABH075rTY11sg4Pgwx/eao7HG4kCCN81Pw/MGtaSCIyQpAZf4lkq0jqdx51MrG4feEqkQC6g5Zg0M2+5GT2IgdKg43lb2xLoVBjS0gg4ztkE9JH3Ut29hk3Lond2vwA4YxhdMacs7BRsBjUSN5PzH4hChWRAM5gmTjwmcAgGcdG3rizY8M/xDO/SVjHrP1Han/uC2FOoXVh2BkCCGST4vAnxGAp+IdJpHJRZaCi4W1s64Phbd+wqvNpkX4ysKLZLaSP5tRedR3MdBQf7HZFkhXJYtk9GIgKSNhhniJqVuDZgQoZ3QaTkH92vhQJsxghRjp0FQsNC3NKpd0kH3hDLoHwElcbErAMeIgmRgzVvaYL4tOhdxHEeIeFTE7zBBEZgg4OR6DfIOuH4m7m1bEhwQQANTr4WILRMfuwwHSD3My8RwkklFMRI1qU1SQNKEDSTnVggQD2yOg8Ikg52HaAQZGJycdNPnA0KqI5JylJyYVpU2gRpDyynALMDBBjTCgCADJJM7ACpr903CtuNLMSR44RFVWlQGaFjSdzOw6ioOBu/FjVjT4gSB1kdjjfzqPh+ICHS7Y1DSYwBFyZ/wAQHTuaVoaEE/lqyIcOw1Wyin3gHiI8SdPCZj/z6Ufy/kaW90Dz1aDHouwobhOG13ND7ady0BVGxkfqTTPh+A0kqScGAQd4Pdd6bn4JuNPS0QLzpGdbSq2+noAI9KfLbjSOwFU/lNtv2hTGAT8sHern1+Q+6jLWkDsK4b4hUHKTN5//AJG/zVPwfxr60NyP/it/XP1aoMJr2+aLK+dwf5WpLbP7tf6R9wpv/aD/AMJP6/8AtNI1f92vkq/cPyp2tIZdHRY9Kyi7F7SoGkHH35rdA6yw1mqspRzrmrWSqppkgkzmNowD6/SkSt0iFifj+Us/E3ZO5BX0I/CPupjyLhTZvQp/dshkzMkFY+ktQ3C2jdQ3i5Zp0n+7Gwjtmk3tJbZyMCAJgdZP+laOEm+LH5R42WfmXtJZdxw6eN2YLqkaFbceLqZxjE4rRa6nvGa2zFF1OoAkhe3Wa84HljzH4VfU9ty1kEzrZFRydl0yGhdm1ZM7ifkHliUULDI9oLPt7YNlmXULgUlUYRJ6DUJX7Zqq8o4P9quO1xyCZMgHLHPyA/KlPFkFiUAC7ADpHkf/ABTHkPPFsBlbUAcgqJyOhorHxT4ixab9w69m+aOqX+HUksEdrbdAQIMdgZBHzptyewtpNMKZx4pye5x171UeSczJ4lrh8PvJHyMY+wfbT3mHN/cuVBMEDaMHT57HH21KcW5UWxzSW+gq3YZLjkXHULJRUBKZOZEZE9KB9rPaHwJatjS1xVZj2U7LPeamvcw02LbKC0qIznVEgmcn5ZpJf4Ukq294wIOYEwDHzNCCt2x5RclaMblKWrBuDULyb7FekzjaO9FcHxly4oAQMo+EEk6R1wfiER+FNOYcnVbKsqmQP3s9RiSc43kelQWVRLLhVEQZIbcgGOv2U3yQtcX9AXNOaAXmBJdUOnwjSsKZjT0GqTB6k0yc/tNs6Em2IIbVDDrAU7xPXzpVyHg1cOWJlWiInpufQ5rVnj0s2bigyZcKSTkTiPQ5+VCUF0uxoyvb6ZEruyXERSySutgMjSdwek5+Ro7mT2rTWntqoBBDBZBOMExGRg/ODU3s/cVeHPiYDxF4iF6zkdsUh1yQ1wkog2G49PnFHinoF8UPm5zcLnWl73dvV7oOwSFb+drceIjScHcAZBqSxx6ojqLT62VrRVmMqXlXAXHUjBk4OqRNdX+d2FtwQWLKYWSSCYmc4G0UrTj01KzCIgY6mANRzuRJPmdqm8d9KinqVq7HfE8U5sMt5Gt4lJIYMQQQMbHH0PrSDl3Cm/dW3IEySxOAo3Jj5fWjOYc7W6NOkiSIYGRAkbHyxNMeSorN/wAMDQDrJ6gmNhsZHfvt1anFE5PlKwl/ZS0RFni0L9ARAYjETqPpsd6ScRyv3bv79SulUYBFDK2rChmDgJq0tnOQ2MRV8tcjRfGVGnfHT0qh2OCtXrjtphNRjQ3iY/zMWM+KJjuxpV1Zac5ZUl3X6IeO473ohLIt21YhWX4iNKwjycxEzt4jWrFt9HhcjUwWDEZ3z0+VRcy5SUue7X+KCNWmYwcmcZmhn4a5bwILagQFIOQenc+VWSVUjM77khpe5cbP723pAGmV758cbRAnNWG3eDgMpkEAj0Irq37C3eJsWGNwIGVXe1oiCYMEzPkadN7DtZtTbfXH8OkDH92D9lTf7GbTegHgfjX1FD+z3xg9yD9rVPwXxCh/Zfdf1/NU2DwQf2hN4Lf9Tfd/rSOyNSoO+kfZmnX9oTYtDzf/ALaX8r4IsVzChCST0hSSfoDVH4CujsXrX8XEWkOZVngj1FapVyxlNpDnIk5HxfxdO81lc4L9jJNq7Q8s+2KMwUI8kgDC7nbrSvnjTeM5iM+cA/jUPKOCHvknv+BrXNzF5vU9Z6U8IxvRmyWtM65dfKsds9CYG4+mARPma4dmcu4EhcmTsCfXPy6VBbuMpBAyJiRImN/lv8qi11cTwKeLP7x57/fmtpd8GnzrvmduLk/zAH16fhQ6inXQpIWxXFwYro7VzcGK4IVYYqFx8X3jY0RevagJ3n9H6UBcbwjxf+aLuiYYbMcDOIgfbSuPk6zviX/dhZyoAXyx+FT8VxUqGUwdKwR33oG5cl4xsTnv+vvoX3xIA7CKHEosjSaH/NPaJ7ulbT+FlGsEQZB2Mz0/loG/d8W2T/4270uGMj61174kyTmmiuL0JKXJbLV7PsG1WyASciRkzgiq7ftlHZCNjH2f61YvZQfv5/uEjzyPzpJzsxxV2d9X2lRSv5tBi/aibheC/iIkKQOwI7eVD8w4R0VNeNah1zupkA+hKt9KN4O9NvJyN/8AWll9Qzt5den6mlV2PKqG3svZUvJ0+EDDCRkkHHpUPGIgukBfCGwq53jAmtXOHNqGV8nGMdu3rW7fDtavqWGqSDgnB1YMdpER2NdW7s7n7aosL2LK2ScKCu5UdogEZmYrXsFcJ4plOVe2wac9Vj57/WlfO+J0HSFUmNZIB0JqkKR5xmDtI3qbkfAX24hAGW3cIFzMjwmDBUd52qcoVGzZiyRfKFeC8855qbHCMSOmi33LEQJ8hkn0rzCyxUypgird7f8AFM91Lf8ACizEiSz7nT1wBnzNVFAQfspYrRt/HgowX7GPCcx1XTMljjOTmT4R5Cm1lPeXrSsvhhmmIMJBJHY7fMVU5IuoRghlz5hhn0q4clui7xyNMllUGMLMFiFB2Hi28qdxXaPNyNwbh+z0+yAAB0ED6CpeGvkj0OfKoV2J7E/Ya0ZRsHDbj86kkRKtx3D6OIuAdyR8xqj7aU+zKOoUkAb7k9j1j8KP9u+atw1224t6g6sD4oypEdDuG+yqjx3tQvEoLT2ojbxgifMFfuruLY9jD20u67llSRBJB0mYBKAnbGKB5lxChXtI/hIjVkYIIMx3BNL7fDquyL9v51LZ4gjZV3Pfv60W1Q8YtPYNZ4bQoUKpA66hmc9fWspj/tF+y/b+dboc2V4xAffEjOK5NsMMfr51zcbeokvaJmqwWtGHI+WzGnqY/HG3zrqyhb0FT2OW2eIC3Nb43UR+UjzrOYXktmLYwN6flbpHPG1G2JOY8SXfeQoCj0GfxocUbwXJ2vHw3LWo5KsxVvPdc/Kg3TSSDuCQe0gwasTOjtXLDFdHauWNccTcKA4KncSQdu2PPPz3olT4FHUH6ZpfZfSQY23p3e5PdZbZtr4LhGksQMkfxA7fbSt0Mk30K7SZdu3XzoYUXxtlrI92whjvme49KFooDOprmieF5bduAlELAbnH4nNRW0kwcd/Lvius6ix+yjAXFY48DT23FKuay9+4e7HPQgYH2CiLhCx7smGAH/TPi8xJH0B71YOY8sT9mBCAMoEtOST379DUpzqVlIQtMrSXwqREHqcQfxrLSo9sjZmO/qYHr1NZxb2QDoe5qGyvbGe8OrmPmKlXS7KMLgDYH4QDInYzOfOmFbM5hwioVBcZnp/e8jnAqSwzYK+JZUTBj4hjy+KmfJ+RKzn3i+8UBcjEd5+z61PzLl5t3EFpCFYgaSRk6hB9Ns9KTn7uI/BqPIVWbP7RxrIhKozwwG3u7QCwR1EKB/1U74kBuZIsxDW58oXWfsxRfJ+U2+EUlmD3mEs0bdwvYTmaF5Tyi+OJS+6h1LsxKsDuGAkGDAkD5U+TUaKfiSqUpP6Z17eWtN6238yEf4TP/dVY1AkZq3+1XDnibVq5ZXXpe4h0jaDBEdpX9TSfk/C/s7M3EWFcQPC8bZkjcA7b9qzrSPTxZksasQ6wbqYJGpRA65GMd9qb8l4o2+PSSP8AjCY28SaYHkDA+VBcz9099P2cEB3SBPwkkYHaprdlrfFFmQjQAYA2IELk9cHPc1fweZln6jbX2e28O2SP1mu4MgEdfsqv/wDq/hbYQvftjUoPxAnPcCTUXGe2Vu4VaxdW5pwTJjpAE1Cq2xI+50is/wBsLMWsx8Kho7S0TnqQB9tUHl7nWo8/wr0X244tbvBC4IZmK6Tickao+Q+yvN7UhwdjWhfETqRYtVc2hv6n7c/jXAet22y1Y6N1kkVuudVZQGAn2P66il1zmJEjSPr/AKUeAdLao2EfUUn4o+M/rpWyB5r6M4fjWRtSkjuBRY4ourGP0aXRRlhYQk07AcMveuCKkY1EwpgB1zh7futS3CWkSpEb0Ea5DVPwlrUc7Ch0Hs74ayWOmm9nnN9P3Ihivwnt+u9LlOm6PlRDcVDu362o0mtgUnF6AOY8S1xyXPi2P5Uby/mttbD2biE6pgiN9wfUH7qUCSfMn7TRHDpO4mg43oKk1sk4DmdyzOg7jIOR6x0NQK+ZOZqazZBn7K54ixodl7fr8aPTOttE/DGYP1FMuJ56XRbcnB8WB4t4zvSQY3xRqcousupbVwr30Nt3GM/KpyUe2Mm+kDlJfBHzwM+dEcx8beIRA3Gex+dCrgnGeoO49R0rpszmIE/PtTB1Qw5VzFeHfDFldVmJAmTI0zIxFFtzwXL5lmtqEIDbwymRpBncE7748qU8JdUnPkR+X1ru9dVtZB06dgf4iSR4Y++upJ8qEbbjxshPHHUdRdpkAkyQCcfF6DFScHzC7b+C46+jGI9NqCumamQ4NdI0YPoI4Tml20NNu66AmYDGJ7x3oviucXWWHdm9TSwoQZjFS3ztSVs0a4SbB7HEG26OsakIYTtI70x4r2ku3nZ2CAsACFBAx6kmlDVsHFVpHnptGwM0RZ4p1GlWIBxA/AR91DoK7trLAZz23rgWwjibmnwli2nEGcZOInHp5ZqDhmlxPrXN2zpwRHWIjHfz9a64IfvBSy6GXY6BrNUH9frtXANbuHFZDYSa6yhis5rdHiD1Cy8J7Kh4DktP8Kz9MZ+YpqvswloZ4cfK3JIxuTJJr2bhOT2kELbUD0/Oihwa/wAo+gpPQm+2RWRLpHzzzP2NtOJFs2jnKYHzU4pFf9m7qpAho7GCfkfzr6ibgkO6r9BSrmHsdw90HwBT3A60eGaHTv8AudyhLtHy1dslWgiD2IqBxXrvtn7FiyYYSp+FuoP6mvK+ZcC1m61tumx7g7H9dqrhz83TVNCzx8Va6BCtM+H4MiPkaXRJApqLsbVaYkSJlm/8664+3+7Zh1b8aHe8VeetcNfLKVO2T8xn76ddCvbIeDs63Ve5/wBfwpjZ4L3TOWMqseWotsv0yf8AWgOBB94gGSSAPnj7qK46+CxVfgSQPNv4m+ew8gKHkPg7s3TcaSQNTKAFGAJ6CrBw/sNe4q8WkW1JEYljAj4R6Vv+z/liuTcI1EYWemNx5n8K+gvZv2fS1bBIGo7nz6/LpHlWOeSc8nDH47ZeMVGHKXk829nf7LxaIYWy7j+J4JHoAIFWn/0ffgYXHXYxV/VRXUVz/DUtzk2d6zXSPMuZ/wBnC8RH7RaDQSdQJDAdgy5+VU/m/wDYtpVjYunyW5B9crEZ6nyr33TUV7hVYZH5/WnX48oKoSYryW7aPl3lHsr7m+V4tY0/Cs+Fm9esdselB+1vGarptQqqpEaSdoxI2nP3V7R7e+zSurKQCGG/aNj5EEjbzr57u3C4ljLKBmdx2zvSYZSnJ8+0Ukko1HyauHwgY2375/X0rdoSKk4XhdatjxSM+XpUlrwmCMjrWps7ArkFcRalQo3ZNQ/qXJHzWfnFCKga2zE5VZHrNT8XxHiQqcqo+oP+lFDhFOsbK4ERHXOPTb5UiZWa0xAzTW7qwSO35A/jRXNOCFq4UAIAAInJM9fv+lCsJOevWrGAn4uxoKgdVB+tb4VAXWQCJAIPmQNjvvRHO28ajsg+/wDX1rnkvD+8vKB08RjssEmluo2NW6RC1o3GhFdiMRloHT0FNuWeyvEMZ92R5Y+uDXrXsX7Eq6fCEQH5n9d6vnC+zNm2MLvgnv8ASsiy5MnxVL9lnGEHt2zwcex9xcuY7xnJ6T3rpvZxSDp14xODn0xAr3tuT2v5PvoLifZbh3mbYzSPFk+x/Wj9HgH+wrgwpQjoZYT8tJisr2m57AWScEj6/nW6H/r9IW8f7LgpruohcFde9FegZjqt1x70Vo3h3rglb9v7CNaUuNuo3wCRvXz37ZDVxRIGBbXb1avcP7Q+ZqRoBGx6+X5TXifFcNce47qpknGDAjA2rCmvXbL/ANOhDZwyk99qc8LDOo6EgfWhxya9ck6M91iJ7EEyP9aZ8Byy4hUuuQZORiPvrS8kLq0TUZfQ5uezdknMNgZA75jepeG9ieHefEqf1SAZ9AaktcSew+tELxhG6/b/AKU9IUrHP+UJwbAWgGYyuoE6YIliNXWMdNzSQcuYgsCAM+v3VavaCHKkgY2nOdsfWoE4RdGmen35qGTMsZWGJzGH9nfEG3IMbhvkCPyP1r6H5e82lPefvNfOnKrPuWBUk77+del8v9rL62lAYCP7oO2Kz4c0fUk/stkxPikekTXQavOT7T8Qf+Yfkq/lXDc+vn/mt8jH3Vr/AIiJD0melTW5rzA83une4/8AiP51G3MH/nb/ABH86H8QvoPpMd/2gcyW1auGdkPqIEj8fpXy8jRvFeu+0HEFmySfU0kYeVY1+TwnLXZpX43KK2VDlRDErOd/wP4VZvYjkouXbvvhiBHy1RHriikgdB9Kn5RcINxlxDR8omr4vyPUlVE8mD043Yw4v2YsgrCDJAzn6UHf5BZCHaVMBQuP7xBnAkj60w/aLjLMqdMN26wNjnfahLt89Y69+u/WruO7RBS1TKY3JNeos7f8NHBgfEyaoaW2nSoAMnVPQ1PwPs6ty8y+IFVRgAsLJXWQT2GBG/xHYUx6EdCADicKCBE7QCRjvR3KCNTFvEDBPcnxQftP1qEcrk6TLyxKKtoB4r2I94xIuHIxIX+Hec9s/l1l5T7HXLF0Xk1OkYDKROxILLIiRBq0JxdqBhhv3/iEHY9qm4bmqoDocqD0lgO1WUJdSZByj4RcPZnntwmzbFtStyWYjBGWDEKJ0qIXfcvA2NMOYe1T2Xt67ahHTUYYsQ2lzAcDQcqF7nVNI/Y9eH0W3ZlF1cCbhBiSRiYO/WrKvJuH1K4tJKqFWB4AokKNA8OATGMUIxnxpMLcb6J+ScxPEWEukAFpkDpDER9lFNQ/CWFtIEtjSomBnqSTk53JqQ3aqk0lZN1ejDWVx7ysogPPV5zdP/Nf/Ea7PM3P8b/4j+dV9OMrbcwCiSQB3Nebcvs10h9+2N1Yn5n86G4nmsHSo1v/ACg4Hmx/hH29gaQ3Ocl8KdK9WO5/pB+8/SurPMURYUgfOST3JOSfOjT8nL9E3NVPxO2pj/hHkB+c0pZjWc05pqwDSlrzE7ms0sblKzTDSGjpOev6+tQXWIGSKBN09zUYkmnhip+4EnfQUt4hiThYGJ6+VE2+LJktt0yJx6mg7fC9Ymp7dryrU80iKwx8nHFOGZcwB9/yrepe/wBlRcQkGotNQn73bLwXFUhlw94T1q08Hxg0DNUq29FW+MIqcY8WdJci6Dih3rf7YKpw48966/bT3qnInwZbG5gO9CXuagbGq4/GVC/Emg2xlAO4ri9bf60FDGahS5nNSm5nFQapmmOkZ4q1rdVuaY8Xl1A7g4rpSO/rWWUa6YUQvc1fDalZLNTjRjcdcFuBpiMYMx6zWDmjEEELt5zRf7GQAO1CX+HB1T0x89/yrX6kjJwiCe+EURwHMAgeeoEHpOd6D92R5j7fl3om1Y8DY3/Q++pxqLspP3KhpwnOLejJBaGEaTB3AIJET18jUvDcXacCGST01CfvpXc4ULb2OBsN67sKuI3H8JGa0+p5oz+mvsfcHfBHoSPtoy3xTLlWZfQkfdVY4fitBjH3Ufa5hNZOTuy/Gi0WPaa+v/MJ/qg/fmj7Pts4+NFPoSD+NU4cWDW/2oU6ySQjgmXse21vqj//AM/nWVQ/2kVlN6zF9KIusHxURdsK0SoPhJyAc96ysowJzBrNoSuB9Kk90unYfSt1lCjr2Q8TZUTCj6Ckl5jqrKyj/KPD5HdE8OM1lZWU2PoOWpVrKymQgFzLcfrtQx2HyrKylZSJi1lbrKAWZWxWqygcaJqO2ayspkcwiyo7V3fMbVlZQj80DJ8DOAEnPem/Ld2rKyun8xI/AKuUEUE3MdR/lFZWU66ZJgXEqBMedb5f/D61lZXR6GG7qKU3lHuSYyJjy9O1brKsib6BbvxH1P310hrKypIv4JwcVsHNZWVyJs6rVZWUQH/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028" name="Picture 4" descr="http://www.liceuliuliumaniu.ro/poze/015669b3176a913a53148d49e14e083b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24744"/>
            <a:ext cx="6768752" cy="5070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De Crăciun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942415" y="1988840"/>
            <a:ext cx="6591985" cy="3922382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2400" b="1" dirty="0" smtClean="0">
                <a:ln/>
                <a:solidFill>
                  <a:schemeClr val="accent3"/>
                </a:solidFill>
              </a:rPr>
              <a:t>       De Crăciun, colectivul clasei împodobeşte sala de clasă cu diferite podoabe de Crăciun din hârtie , cum ar fi: globuri, lună, îngeraşi, şosetuţe, stele, reni, clopoţei, lumânări, săniuţe, moş crăciuni, căsuţe, oameni de zăpadă, acadele, cadouri şi brăduleţi de Crăciun.</a:t>
            </a:r>
            <a:endParaRPr lang="ro-RO" sz="24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6626" name="Picture 2" descr="Oameni de zăpad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941168"/>
            <a:ext cx="1619250" cy="1219201"/>
          </a:xfrm>
          <a:prstGeom prst="rect">
            <a:avLst/>
          </a:prstGeom>
          <a:noFill/>
        </p:spPr>
      </p:pic>
      <p:pic>
        <p:nvPicPr>
          <p:cNvPr id="26628" name="Picture 4" descr="Moș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32656"/>
            <a:ext cx="1619250" cy="1219201"/>
          </a:xfrm>
          <a:prstGeom prst="rect">
            <a:avLst/>
          </a:prstGeom>
          <a:noFill/>
        </p:spPr>
      </p:pic>
      <p:pic>
        <p:nvPicPr>
          <p:cNvPr id="26630" name="Picture 6" descr="Căsuț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32656"/>
            <a:ext cx="1619250" cy="1219201"/>
          </a:xfrm>
          <a:prstGeom prst="rect">
            <a:avLst/>
          </a:prstGeom>
          <a:noFill/>
        </p:spPr>
      </p:pic>
      <p:pic>
        <p:nvPicPr>
          <p:cNvPr id="26632" name="Picture 8" descr="Lumânăr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5445224"/>
            <a:ext cx="1619250" cy="1219201"/>
          </a:xfrm>
          <a:prstGeom prst="rect">
            <a:avLst/>
          </a:prstGeom>
          <a:noFill/>
        </p:spPr>
      </p:pic>
      <p:pic>
        <p:nvPicPr>
          <p:cNvPr id="26634" name="Picture 10" descr="Globuri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1988840"/>
            <a:ext cx="1619250" cy="1219201"/>
          </a:xfrm>
          <a:prstGeom prst="rect">
            <a:avLst/>
          </a:prstGeom>
          <a:noFill/>
        </p:spPr>
      </p:pic>
      <p:pic>
        <p:nvPicPr>
          <p:cNvPr id="26636" name="Picture 12" descr="Cadouri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5013176"/>
            <a:ext cx="1619250" cy="1219201"/>
          </a:xfrm>
          <a:prstGeom prst="rect">
            <a:avLst/>
          </a:prstGeom>
          <a:noFill/>
        </p:spPr>
      </p:pic>
      <p:pic>
        <p:nvPicPr>
          <p:cNvPr id="26638" name="Picture 14" descr="Brazi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47664" y="5517232"/>
            <a:ext cx="1619250" cy="1219201"/>
          </a:xfrm>
          <a:prstGeom prst="rect">
            <a:avLst/>
          </a:prstGeom>
          <a:noFill/>
        </p:spPr>
      </p:pic>
      <p:pic>
        <p:nvPicPr>
          <p:cNvPr id="26640" name="Picture 16" descr="Acadele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3568" y="3861048"/>
            <a:ext cx="1619250" cy="12192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475656" y="1484784"/>
            <a:ext cx="7058745" cy="4426438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2800" b="1" dirty="0" smtClean="0">
                <a:ln/>
                <a:solidFill>
                  <a:schemeClr val="accent3"/>
                </a:solidFill>
              </a:rPr>
              <a:t>     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Ele</a:t>
            </a:r>
            <a:r>
              <a:rPr lang="ro-RO" sz="2800" b="1" dirty="0" smtClean="0">
                <a:ln/>
                <a:solidFill>
                  <a:schemeClr val="accent3"/>
                </a:solidFill>
              </a:rPr>
              <a:t>v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ii cl</a:t>
            </a:r>
            <a:r>
              <a:rPr lang="ro-RO" sz="2800" b="1" dirty="0" smtClean="0">
                <a:ln/>
                <a:solidFill>
                  <a:schemeClr val="accent3"/>
                </a:solidFill>
              </a:rPr>
              <a:t>a</a:t>
            </a:r>
            <a:r>
              <a:rPr lang="en-US" sz="2800" b="1" dirty="0" smtClean="0">
                <a:ln/>
                <a:solidFill>
                  <a:schemeClr val="accent3"/>
                </a:solidFill>
              </a:rPr>
              <a:t>sei a XI-a F sunt elevi co</a:t>
            </a:r>
            <a:r>
              <a:rPr lang="ro-RO" sz="2800" b="1" dirty="0" smtClean="0">
                <a:ln/>
                <a:solidFill>
                  <a:schemeClr val="accent3"/>
                </a:solidFill>
              </a:rPr>
              <a:t>nştiincioşi, majoritatea venind la profilul Ştiinţe Sociale, deoarece au dorit să facă mai puţină matematică, în ciuda faptului că profesoara noastră de matematică este chiar doamna dirigintă.</a:t>
            </a:r>
            <a:endParaRPr lang="ro-RO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2050" name="Picture 2" descr="C:\Users\marenela\Downloads\poze-cu-flori-frumoase-wallpaper-flori-superbe-imagini-flori-desktop-sau-avatar-rosii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4723790"/>
            <a:ext cx="2714612" cy="2134210"/>
          </a:xfrm>
          <a:prstGeom prst="rect">
            <a:avLst/>
          </a:prstGeom>
          <a:noFill/>
        </p:spPr>
      </p:pic>
      <p:pic>
        <p:nvPicPr>
          <p:cNvPr id="2051" name="Picture 3" descr="C:\Users\marenela\Downloads\poze-cu-flori-frumoase-wallpaper-flori-superbe-imagini-flori-desktop-sau-avatar-rosii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0"/>
            <a:ext cx="1785950" cy="14178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14414" y="357166"/>
            <a:ext cx="5857916" cy="3500462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o-RO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Proiect realizat de Bodnar Marinela sub îndrumarea domnului profesor Anastasiu Gabriel</a:t>
            </a:r>
            <a:endParaRPr lang="it-IT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 flipV="1">
            <a:off x="6143636" y="4500570"/>
            <a:ext cx="2857520" cy="1857388"/>
          </a:xfrm>
        </p:spPr>
        <p:txBody>
          <a:bodyPr>
            <a:normAutofit/>
          </a:bodyPr>
          <a:lstStyle/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marenela\Downloads\poze-cu-flori-frumoase-wallpaper-flori-superbe-imagini-flori-desktop-sau-avatar-ro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68" y="3532909"/>
            <a:ext cx="4572032" cy="3325091"/>
          </a:xfrm>
          <a:prstGeom prst="rect">
            <a:avLst/>
          </a:prstGeom>
          <a:noFill/>
        </p:spPr>
      </p:pic>
      <p:pic>
        <p:nvPicPr>
          <p:cNvPr id="1027" name="Picture 3" descr="C:\Users\marenela\Downloads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4000504"/>
            <a:ext cx="2466975" cy="184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76698"/>
          </a:xfrm>
        </p:spPr>
        <p:txBody>
          <a:bodyPr>
            <a:normAutofit fontScale="90000"/>
          </a:bodyPr>
          <a:lstStyle/>
          <a:p>
            <a:pPr algn="ctr"/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Profilul Colegiului Naţional Dragoş Vodă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 dirty="0" smtClean="0"/>
          </a:p>
          <a:p>
            <a:endParaRPr lang="ro-RO" dirty="0"/>
          </a:p>
        </p:txBody>
      </p:sp>
      <p:sp>
        <p:nvSpPr>
          <p:cNvPr id="11266" name="AutoShape 2" descr="data:image/jpeg;base64,/9j/4AAQSkZJRgABAQAAAQABAAD/2wCEAAkGBhQSERUUExQWFRQWFhoUGBQWGBcYFRcYGBcVFxcYFBgYHSYeFx0jGRQUHy8gIycpLCwsFR4xNTAqNSYrLCkBCQoKDgwOGg8PGikkHCQpKSwpKSwpLCksKSksLCwpKSksKSwsLCwpKSwsLCwsLCwsLCwsLCksLCwsLCksKSwsKf/AABEIAMIBAwMBIgACEQEDEQH/xAAbAAABBQEBAAAAAAAAAAAAAAADAAECBAUGB//EAEUQAAEDAgMDCQQIBAUDBQAAAAEAAhEDIQQSMQVBURMiYXGBkaGxwQYyQtEUI1JicoKy8DNDkuEHFVNz8SRjwhais8TS/8QAGgEAAwEBAQEAAAAAAAAAAAAAAAECAwQFBv/EACgRAAICAQMEAQUAAwAAAAAAAAABAhEDEiExBBNBURQiMmGRoSNScf/aAAwDAQACEQMRAD8A6Wns55dDubO4zm7GNBee5beD9mCQOaeupzR2MaS49rmrqcPhGUxDGtaPugCeviirjh0kFzudmTrMkuNjIw3s2wCHOLvut+rZ2hl3fmcVp4fCsYIY1rRwaAPJFSXUoRjwjlcm+RsqklKaVRJmbaYM1DoqOPdRqrzKnRAII7l6L7R4prXUQSJPKnuoVfmvOQI/slHkTDFSa1C5T9j5J6eIGk34b1qQO+iDYiVHk40RsyUIAyNosJe0nQfMLWbCY0gUzWR0JiNn2d2hyVUNcebUhvU74T2zHaOC7GF5pXaXDgdZC77YW0hXotdbMOa/8Q177HtVJktbl6EoU8qkGJuQ9IMNRGtUk0qHKykqJBKVFJRRVjlMmyGeiO2bKeRMRCEynASlFgRhOApAKYpobHQNJGyJFqmx0BSRCxNlTsKIplPKkkFBUlj4r2pos0OY9HzWNi/bB5swBvTqVi8i8F6Wdg58alU622aTNXjsuuDxG1KlT3nk+SGHpapMKR12J9rmD3Gl3XYLMr+09V2hDR0LEzLM/wA3nFCg02ax739fMDWjhGaT3IUJSBySLu18S51SlmJJmoZP+3HqqbjdT2i76yl0Cp+lo9UHPK2iqRm3YziVXxbajajsrzBPuO5zd0xo5vY4BWQLIGNZDzBgk9m7ctoKzOToPh3HKCYBImJJjXQm6O154HjNoj00Q2e6z8IQsXQaSwzlfFiCWugl2jhBidySVsbdFxlRSa5V2sIaJMm8mwmHECYAGih9JDXAOcASJEy2Z3NJ5pPRM9CALhCvezO0ORxAk8yrDXdB+B3eY6ndCz2v3R2b1peyWDa7FDMAcrHOANwHAtAPWASgDvg1PCSdZmg0Jw1JJAEoCYuUZUKtQNBc4gNFyToBxKAJF37/AH1Jlh7S9qsMKbstRziG52lrXRIu05iAIkcdJ3I/s57QU8ZR5RhEg5Xt3tdrcG4kEEITT4FJNcmpCm2mkCiAosEh2tUk2ZMXpFDlMSomoo50ATJUSVGU+VADSknyJJiPLw9Dq1g1pcTYAk9igKh/5XP+1O0srRTB96C6OE2HaR4JYcTyTUUE56VZs7JxDn0g9xu4uPUM7oHYBCv8rCyfZ0h2GpHWx78zp8VphqMkUptL2EXaQ1auQCR2HpWJsrDNbjRlm9B7idSSatK5neibY2yym4tJkt+EazrfcO1UPZPGPrYlz3AQKJbIEC9RhA8D3LDHOWtpfbX7Oh4H29bR0G0Gc9g+5UP/AMYVcOP/ACj7QfFRv+2/9VNBzeS6Uco0929Dr4oZzI4+l413IoUsrXDcfEK4yaJaTCsqDK38IUcSJa203if69xQiYtPfdDrYkhskc0EWGs3BN+tOEqe4pK1sXaTeY2N0/qPFDxLxADmy0tN9Z6COuE9CtLRxvY2Os6dqnXNmXvBt6xqqhuxS2RFggNG4NaANPhC3PZOs1uIzOdA5Nwv1s+SxZ0/CPIJ27SZQl75yxlte5i3gsMknGLa5N8UVKaUnseiVtv0m3JMC5MGAON1LY+1eXYTGUhxBbvA1aT2eIK4Nu1eVaMrS1msuiXRccYA11uY4LV9nMfydcT7r+Ye33T3/AKissHclHVk2fo0z9uMtOP8AZ2ySZzwNSB1kBCdjmD4h2SVTnGPLIUJPhBoSyqo/azBxPYhv2qQyo8MHMaXQTrAJiwtos/kY7pMvsz5oyH/4b4Yu5RzXF2SID35cxBa8gE/EDEbrq97L4ekyiW0G5GCo4hu8TBvvPar+x9tNr4dlf3GuBs4i0OLTfTVpXNYFrqNSsQ48+o8ti4ygxTgaG14+8VWTNHHG2EMMskqXg65JZeA2+11TkakMqkS0fDUHGkTr0t1HSLnWhWpKStGbi06ZFJShKExURCmFGEjZABAFJVvpDZjMJNokToT5A9yk2qCSAbiJHCdPJAwySHKSAPIn1AASdAJJ6AvP9r4w1Kkn4jm6uA7l1XtDi8tKPtGOwXPp3rlX0g6x3r1ugx1Bz8s4uonukdb7IP8A+kp33u/W5bRqDesfYGHNKgxhFxJ7ySPAhaL7gjcRHevLzb5JV7OqHCOAdiDUq1Hn4nEjtJgDsXS+xuDqUxVzgtDsuWbExmmxvv1WrhNmUqZHJ02tPEC/ebq+1qxUT0c3WKcO3FbGfjf4jfwO/VTUQ1Txo+tH4D+pigAtjzgVevkaXaomzgXU2kEE5GEgGTJaCZA0N5uqO2a0M7fK6fC4Sm+nTPNz8kwzbOPqxodRu0XV2/8AEpe2Yuf10aDulTpwR3qJZzWA35guSSe0m5UKlUtLYpZ2luodDpOaea4ZTp9oLmS9GoR6HUoZrybdNu42UWODmhzc0GbOgOEW3EjxRqdN0TlMRMoAcVDpwtboQq9EVQGnTMHHpibKTXyp0heUAXKdhAQNm1DNSQQOUcBM3EC7Z0BMlSFT96f8qTXqxHU4PFco0EnnaHjI/YPaiGpCwNnYmHhpsHWn73w95t3LYewxPD96L5zqsfbyNeD3ummskEwhqj9+CLTru5N7dxY+35SFUzdXWP8Aj1RBU1i0gi/Ajh2rCLaexvOFo432apVa7WipP0eiTDZs9xJPbAI8t5nrKbubwGnDy1UKVEMa1rBDWgNEcB1pqtXK0kyYExv6gN5PqtMmV5H+PA4Y1BEsfgGVqfJvB+01w95rho5p3HzVHZvt9Vwjjh8Y01CBNOq0iXt3Zsxg6azIIgzqsTFbVxGIdkpscxp0iQSI1c4xAi9vFbu0tjsxNEMqkBwEtc25a6IJG/Kd4Ott9x1Ycj6elLh+PRy5sSzW1yvJuYD28p1myxpBFi1x5wuBcDdJF0f/ANRPOmUdQnsudV45UdWwlYtcS17YhwuHDcQT7zTa/kQu82HttmIZLYY5tizeOkcRO/rW3UyyRWqMvpM8EMb+mUdzoK21Kh+M9lvIKtyhNy5x6Sf3wQ2OJ7NZ8kzt0an92t+5XnPJKXLO9QjHhCxOMLHUy34XZ/GPR/eqOE27VOMc5r2ulzaZa1p+sbcNLS6w11m06HRDxFfM49HNHU2w74ntWWa5a8tyzLhBglzRmDnFhAJZ7zv6Svbxrt44o8HK9c2z0TG+1dCk9zHZi5tjAkT0XSXmuK2kzMeY42F2h7mxAiDN7J1WsiihtbZ3KtEe824G49HXYLJ2Psk1HB7hzQZE/EdwHR/wujaVMajrXZDqJwg4IwlijKWobLBPWpMcoPdzj1nzTGquY0DtcrDH2J6vVUw88EcPJadNR5OQBSxlT60fgP6mp2uQcUPrR+A/qCdzLWnTdM6cRMeC0Ykr4KG1+dUp0wQS74Z3Ei54CxWvWw7A3KBAbTA7muAv2KpTe3MHHLI1dYuAG4xfo7UbGY8B7gYs0jW9g7UED7XHcujupxUfRi8bTb9hK7gC0cQB4IrA6KZABHA8YdvWdg8XykviL5B0AAeZM93BamHMine+b3Zv7r7wssbtl5FSplYDmM3WJ7zKavhqZymcr8p5wcWutOW4IPZKlUPNb1HzRarJpMt8D79x9ERW7FJ0gRBIbJJOVsk6nrO9NTBB1Tv3fhHkma+6ksMXc8C4lskScp5g7JmOlO3V0EEAH3baGpY6j4BuGqHml4O4CJ0+CPOERrZdU4EuubC5rRcdBae1XsRuToObmaX81rXSc1oyki8E7xuW+cSHAFpzAiQWnXqO8dXBctiGTRc3iHdfvE/u6oEVHCDWqxwDyB3abl5/VdN3ZJpnodL1KxRaaNrbPtg2k7IwNe74iDzWx8Nhc8eCnsv2glpdXdSZIlrQ7nD8Vyb8APkudpbLaNxnu8gruD2YDMtm+kTuCn4UNNf00+dJO6Fjfah9SoQx/JUiYzZQXxxuJk8OpQxu1a1WG0hUbTAtMl7uJe6Ivw3LTo4UN3ZeyPJSr4imz33tbbNznXgamNY6VtHpsca2MZdXkd7gdlY6sxhzML6hMl76ggDgBcq+cfXcP5Td3ND3HxhSYQB8u9Aq7WY0vEOJpvYx0AavnKRJuLaofTY7vST8rLVWW9rbNpYjBP5TM+tTDYqaZXPc4QBNm5WNkb5G+44enRrYZ4qMklu8XEbw4bxHEfNdnWrEGo0GxaARxh8jyWVj2BzS2QC5pgb43kd6tQUVprYjuNu29zovZ3FOxTCWtGYe8xxBc0+oPGPFbNTZFRjXPj3WOcBeZDSRqNJC4rZON5DKeUDXahxMHpsF3+E9pmPw/wBYcznNPuixBFjuiQVy/ExqVnS+syNUcPfM25tIPTpr3KlXxJBa7S14JHTbcbjfulWc9lyvtRtd7auRhgZRItqb7+iF3VaOQtYzFtc8kis4mDLXENNhcCQksCljngAB3l6pLHtfkvc68PKLhwczeseag0I1B4zN01HmtDIcUxqpNYhNxA4qX0ocCgAxCIw80/iHk5VvpM7lP6QRTJjf5NcUCKld3135PVIVxcOuLAA7rAHVpF/RVzVLqs8WaR95FylWxwlpBMpS6YhuU6EXOZu5ri0WFrA3Mqe1MIX1DziGgmWjfpHdB70Ruu7QiUaqZqODS1xzGwcCQQTYjd2pUVKduyrQwrWCBxm6avQzASeqQCYHTEqw4RrY9Kg0370yG23bEHkANAEDhO/tKK/GvhoaLAFsGCLiCZEFQYpgpq0J7jGoDF9ABoU9NwnWU2VNwSANnHFO4SP31IOc5gMxiPdm3uGIHZNkRhJc4ECBMRY+84QSLbhuVWFA3c1sDQBAa9S5XMwmI1tM6AGQYH2vBZuNqkUapDiCGEy3URwuO5HIuDWg7wR2KntO9F3DO3QweHosrZDorWLr8sPu6UnXv026ytug0OzNcARIMHjdNITD7Gd9S3odUGs/zHfNVfaA3Zp/DqC4ncSr9MNaIEASTA4m58UQPG9AFik+WtP3W/pas7GseTiIDrupObE7s2bL6q6HhSZUHBIB8TU+sd0tP6lSxBuOp3/ijVHjP+U+YQ3utCGikzP2nhQ9gdvYx0WkXMX4aroNj1vqKX+239ICzsKwECb9cLSokKKHZmONx+Ejxprgto4rlKz3bi4x1Cw8AF1+1K5Yx5FyAQBqZJAHjl7lxNPDmwg9SbLiHaQkiDDO4JlBtqR1cI+F99vWghHwx5w7fIoOcGxEaUOVIBIApeUXMcn5vRAhHjmfm9EwKDh9b+T1KMgu/i/k9UdaEjOchbU2ex7qh5hu5xnI46unWYMjrRHC4UNovYXVpDZkgW3hzrzuWciohBYADc0DwVhmDe4MIqOaDzcsMIs1xnnAncgAWHUPJAr4nKWjM8EFpgOgERqAQQD2IldbBGvIcZo5xkgkSBlmDGg6lPkqkNLaYeCDfPDpaL2ykeO5CwziWAm5uZ6yrtN7w2nDmAfWQHNdqGmRIImfBEm0hxSbKjKmYAxEgGCZjtTh/FDoXa38IUnuWiIItceUGkRNjJ9yPOUSi4l9SWwLx0853oR3oc20Um1ANDHUYRSC2VMPVjDyZs1xtc2Y0lU6glr2T7zS2eHTqtCvDmOaNC10/mEErKq14Y8ixDSRNxI4piFhMLkcHEm2aPzta0jX7s9pVx2JLWPcIJEGCYGsayOKysBtF7qoDnBzTmtA3Uw4QQLXnsWlUbnp1GaFwjo7UxF7B1S9pJiQ9zeadwiJub9HSo4+uWBkPyTnHu5sxDZF4MRr0xG9RwLS0EcXuf8A1R8k+Nw3KZbkZST1y3LHjKALuEcXU2OmSWNJMRJgSYiyBjnfxhLv4DXADcQSCWGfe04aC6JgmljGtucrQ2TvjelUohxcSLuZyZ6pnzQAeoZcDxbPgCg1SZbBIEmRxsYntTOcQWjgMvc0D0Sf6ygZXr4pzG08rgJeGGRMg7hYwbK/sfEF9FjnEOcQZcBAMOcLCB0blnvo52tExleHdxNlcwFLk2BkkxNz0mfVTsMpbQBJy7i7he0kR2hXcJQAiBCpYx1z0GfMeq0sObJNBZaDAnTApJaR2YZR8K/ndh/SVTbi2fbbxnMO/VM3alJpnO0813xD7Lo374IHSRxUjLTSpByqMx9M/G0dZbccQUVuJp/bZ/UEAWgUVzuYPxHyCpjE0/tt7wjHGU8g57feO8cGpiZWqGKs/cPmEYO6VQOOaapgiA3WekKx9Lb9oKySwDJHeqeOw1TlXwDBc/hcSYhGbXa60g9266lisQzlH3E5nfq/uO9JjDOBGvAeSytoBwqTHwtGhjdO7rV0VG8R3hT5X7x/q/ugB8Efq29R8yiGq2WBxA94+8Bu5pIPT6ofLTq6espnOnWDHENPolJWhp0Twp5jd/NCk8K5sXGU2VJq0+VblIDAAL2M9gDu9emYTDsyzTp0mbubbskMCznl0bFKNnkFUOa9slwtpLgCIdqNOCalXJqOaXS0fDa3Ob0ToYXRf4n46tSrUg1rYNM+697L5jMxruXGYfa7801MwaIuHl+8a5gIHbwVRyWDgHwmIc5jiXAxvAaLZQbx2rLL5a4by0gdvBWsJWDWPaZ0ImIB5saGDqDuWe2sAAZJgXgaQOsStTMbAYRwqNJgRc9tLJbtWszEhoe46CCf2Fm09pA8dY0AIBnW5jTipvxTYqNm5ZbwTEbGFxzXglt4MGxF4B39BCniccGAEgmXZbQbmImSI1WVseoMrgSBzmkaDVgnrujbUdzG3/mN37rSgDUwmKzsa8TDhN9bEjcehGLzNhIyzMgCZiIgntWVszEBuHYXOiMwv+NyvsxTXNkEGQY8ULkGErOhzf8AnUIGJxuUgFryOLRKhiMSJbGk/NTq4pjTznNHQXAa6apMaBU8c0GzKt93NidbAuVYe0t45NwvGh6t0omK2pT5jhUp80kkZmyZBG42QHMGUuHEkEdZNlm7NEiziq+p4xp03ur9PFtaBLgLLmamMzCznbuHGPXxCEahfSbmuACA4t6t+/UKrIOv/wA0Z9rwKS5bBUabqbSQCYv170k9w2LDDzgPvEeIUaGLpuAu6wq/CR7lJr/ke1BwBszXUHyVLCNOV0buWJjcOQoz1iN2/rgrMZrQJP4z3ZnQh1KzGRmm+cCADo2byUqM9Pv+rlmbdFmm8y4TuiB43QCNSjjmPs0OnKHCQ0WkN+0TKt8kMosPeqDTgGfNc3hTlNteQb4uHzWziiTS66lXt5tJFgyboJbYe606C8uIPgFJ1MFpMfCdw3PHoqzXwfys1388iUnV7EdD7dT2lFiLRptk2Gr4sNwBHcj7SwreXrkNbZ7YsOie8vKzMO4g6X+sk/kJA9fzK9tmTVrEXgtPTcM+f7gJCK0gGMrbdA/1Q39NkqWHbmHNHvNGn/de0+EDsQqxPDQuM745Tr4uCuYSlJFoAI6hFd1kDK1Oi3KJa0nKDcCf4VQ+bQetWajaTCM7WtJkjmnQOoD4Qf8AUI7UWnQPNtYMjTeabhx+6e9UfaA85v4an/1ijcaLtPA0nsJAHuuuMwNmVgdYIu0dw6F6btekyng3BgDDFJwygAgjEU2g26l5hgCeSdw5/cG12/8AivQtsu/6ZzuLWT2YmgPLzXJ1D3ia41yUP8Qq/K1aMiHNY4HgecILeg+FwdFxW0KGUCwN9+5dL7U4rM6gTryZM9Zb6grltoYkHL1+hW+HhWE/JV5U3ORvCJP3uhUG1dY1v4JqNaM/SZ/V80Ok73j0/M+i6W9jCiFMgAGTINhuuB32VqjiryY776Hw/sqvwGQTwO4fw58JHaEIuBaRxjd19u/9wpGzZG0Nbbvt9XRfq+Sdu0+iPzWWVRsCLmWjRo3Njf5pqgBEX14J2KjTr7RDmmRNwOI/dlGjtFsCcotvhZwwxy5QHaz7pUjs97gBkdb7pSGX6uNBIMDs0SrFrgCQLEeN/MoDdmVIHMd/SQrbsK7KIYQRrMX6rpgWWUGmmRA0KtUz9XCp4Z5gzaxsrFJ31Z6vRTRaMPliNdI+XyR8NXmgRwJ86fyVCoHHXgfHMVPAOPJvG6SfI+iaIos4J5yDTf5lJU6VeBHSfMpJ2I2mV3TpbPHZKFQa2m0mTflRcjV1JjR2WHignajP9Ng7Sf34qzhdptd/KpmARmvoYB1HV1KC6JPxsOdEe/a+6Xf2QsSW1AA50AOfaxkFrIOtrtVw41g+GmJ6QGjs0Ch/nDAPfpDsafmnQUUW0miDMwwNjqcD5BaL8UOTZb+ZU3H7NKD0/wBkAbeaDHKU44w090BNV9om/wCp3NMeA6u5AUV2FxJJBgsaNLyKhdHcVN7CZhrj7+7jEIJ220nV0dDN/cpP202LCobbwNTpFwlsOi7Sa+f4bzc7uLIHirW0G1c9Uck+CGxYRI5OTIm0A6Tqsn/PhuY/vA3/AIuCTduPg81/ZUix03EpC0l8UahmKDrz9re9rh4BFp1Kod/CjfBIH8zPvPCQsM7SqHVs2tmcXR03F0ECoBuFu9Ox6TpW4iqBB5NthrUaNA8bifteCBiqHKxmfRkBws8/EKYOg/7fiserWqP1yWke7r13up0qlUDLngAEQGt+XQgNJtsouylgqUYObe8nnmoTo3/uHuXT7Y9oqJocnyhzODRzmEN5rqbiGkSRJpiDfXQrz2Hz/FdfWIHkOChiC+I5SoQItnd8+gLOeNT5Li9PB1XtFtJlR9Msc4w0zmEakEW/q7lgYuq0nngkTuEnuUaVBrXuBJjWTJ3dKnVpAusf3ZVGNKkDdgM9KbU3kW1DQSbzv6k4fqeS6hzeyf2UepzYjifRKpU5sxw9VW5OxBmIt/B6DzgO6Bxui4fGvH8lpnQZoj/23Th0hRpOHcnuLYL9Lef5TP6j8kzK9U6Mpdzj6qQciUzrusgZB1WsRP1Y6mn1chO5Q2L2j8oUwbR0pnCHIAZmCdF6ng35JjQI/mO8B5BKrUjv+SDUeSlQC5ODOYmQdVZo1Obb96Ku9+nalRqiOhMQGqLm4/YI9UCkbVr7572lBr4w5j1nhx/sgtrnnGdYnThCqyaZXqPuUkN9ymSCi19EB3b0cYJtpA/cpg6/arAPn8/mposojBATp3K39HboANFLLZyTXX7wigIspDuUhSEqbbJ26ooLHFIDVTpNHYY9U9UXQ8O7zHmPmmA7mjw9FKwabbkwdc9SkHS0ngEAAabhGLvJQpPAv2JG89aQEqijyl/3xn1TOcoxZMAjXc5QqP8AeCi2pvQC/fxQBqMdmg8WjyhWCIIWThqsR3q0cToTYBICy91/RSyW7PVVHYxszKGNqSOa0nqTA0GtUI81WONfEime9AdiKrh7hCBGmwJOxAB7IWYxlU207ZRKWyyfek9ZPogCwMa0G5A3qNXaTNxnqU2bKH2R2D5q5R2Y7cPAJgZJxDnGzXR1R5op5QxDI/ER6LcpYOPfIHVr3Iww9L7x7SPJIDnfoVQmSR1KQwUfH6roWYKjMz3lxWhRoUzHPHYxxPZdS5V4KUbOTobLadBJ6G/IK432fJ3DtifOV2VLAtiecRxMAeIt3oeI2zhqGtRk8GnM7uCyefxFFrF7ZzQ9kX/Z8HfJJaj/AG7w86PPYP8A9JKe5k9D7cPZwbqUKbRbtUalSR2IYqWXSYlife7EEuuk2uIPZ5oDq4lAFtrhfqU6I50/vRUPpaf6fCANF1QZih0aUHt9VQ/zO9gTOtlF2MefdEdcyiwo06bolCc8Xvqq9Km8j+xU27PdxM9SAJMCmaoG9Go7I4knr0Vpmym8B3IoLM44gaJqlcCYBJjcCtyls7g3wVhuAP2YQBzApVDoyOsoh2bVP2QPFdQ3AHoHai09kzx7GuKVr2G5yTPZ132/BW2bCsAXuI4LrGbCcdx7YHqrNP2fHxFTrgilCTOTp7IYPhnrurVPCtGgAXV09i0hqCesmPBXKWCpjSkzuB81DzxXCKWJs4wUAi08G4+6x56mk+QXbMt7rWjqEKbqp3lQ+p9Irs/k49mx6x/lO7RHnCt0vZ2sfhY3rI9JXQVsU1t3PDRxJgDvhZmK9qcNTtyoeeDJJ74hLvTfCK7UVyQZ7M1IvUaOqfkFIezH2qvh8ysnF/4g0x7lNzj0kDwErGxnt3iH+7lpjdlAnvMoTyv8A1jR3FL2eojUk9JJjwhAxFfBUhznU+EA5j3CSuHp4HG4kyc7gd7pDeyTELQw/sDUPv1A38MuPoPFJr/aQ014iadb20wlP+HRc88TlYPInwWbiPb2u+1JrWTwbLu93oFr4P2KoM95rqh4uOUdw+a2MNhmU7MYxn4QAfASp1wXCsqpf8ONp7Nx2JEPL8pueVcQLaGDr3LQwf8Ah40QatWfusEDvPyXTmuOKjyvQe/+6l5JPjYNC8lNnspgwI5IHpLnz+pJWs7uhJR9Xv8ApVI8kcUEGyZJekcZCUDEHzTpJMCdPctejTFrDuTJIEy5TYOARgEklXgRNiMGDgEkkMEa2FpCNB3KdW2lupJJZeTTwNQMkTfrV2nTE6BJJTIpcmmKQGgA6gnlJJcvk2RLcmojRJJDGWIsOv0UWHy9UySzZSLVESDN9Ne1cp7T4l7G81zm3+EkeSSS0wcinwcJiapJuSeskoDtU6S7TmDYVonRegezWEZyQdkbm4wJ70kljm+0qH3G1TSJSSXGdKAPCDCSS0RAVoUgkkhDESkkkqE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28575" y="-868363"/>
            <a:ext cx="24288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68" name="AutoShape 4" descr="data:image/jpeg;base64,/9j/4AAQSkZJRgABAQAAAQABAAD/2wCEAAkGBhQSERUUExQWFRQWFhoUGBQWGBcYFRcYGBcVFxcYFBgYHSYeFx0jGRQUHy8gIycpLCwsFR4xNTAqNSYrLCkBCQoKDgwOGg8PGikkHCQpKSwpKSwpLCksKSksLCwpKSksKSwsLCwpKSwsLCwsLCwsLCwsLCksLCwsLCksKSwsKf/AABEIAMIBAwMBIgACEQEDEQH/xAAbAAABBQEBAAAAAAAAAAAAAAADAAECBAUGB//EAEUQAAEDAgMDCQQIBAUDBQAAAAEAAhEDIQQSMQVBURMiYXGBkaGxwQYyQtEUI1JicoKy8DNDkuEHFVNz8SRjwhais8TS/8QAGgEAAwEBAQEAAAAAAAAAAAAAAAECAwQFBv/EACgRAAICAQMEAQUAAwAAAAAAAAABAhEDEiExBBNBURQiMmGRoSNScf/aAAwDAQACEQMRAD8A6Wns55dDubO4zm7GNBee5beD9mCQOaeupzR2MaS49rmrqcPhGUxDGtaPugCeviirjh0kFzudmTrMkuNjIw3s2wCHOLvut+rZ2hl3fmcVp4fCsYIY1rRwaAPJFSXUoRjwjlcm+RsqklKaVRJmbaYM1DoqOPdRqrzKnRAII7l6L7R4prXUQSJPKnuoVfmvOQI/slHkTDFSa1C5T9j5J6eIGk34b1qQO+iDYiVHk40RsyUIAyNosJe0nQfMLWbCY0gUzWR0JiNn2d2hyVUNcebUhvU74T2zHaOC7GF5pXaXDgdZC77YW0hXotdbMOa/8Q177HtVJktbl6EoU8qkGJuQ9IMNRGtUk0qHKykqJBKVFJRRVjlMmyGeiO2bKeRMRCEynASlFgRhOApAKYpobHQNJGyJFqmx0BSRCxNlTsKIplPKkkFBUlj4r2pos0OY9HzWNi/bB5swBvTqVi8i8F6Wdg58alU622aTNXjsuuDxG1KlT3nk+SGHpapMKR12J9rmD3Gl3XYLMr+09V2hDR0LEzLM/wA3nFCg02ax739fMDWjhGaT3IUJSBySLu18S51SlmJJmoZP+3HqqbjdT2i76yl0Cp+lo9UHPK2iqRm3YziVXxbajajsrzBPuO5zd0xo5vY4BWQLIGNZDzBgk9m7ctoKzOToPh3HKCYBImJJjXQm6O154HjNoj00Q2e6z8IQsXQaSwzlfFiCWugl2jhBidySVsbdFxlRSa5V2sIaJMm8mwmHECYAGih9JDXAOcASJEy2Z3NJ5pPRM9CALhCvezO0ORxAk8yrDXdB+B3eY6ndCz2v3R2b1peyWDa7FDMAcrHOANwHAtAPWASgDvg1PCSdZmg0Jw1JJAEoCYuUZUKtQNBc4gNFyToBxKAJF37/AH1Jlh7S9qsMKbstRziG52lrXRIu05iAIkcdJ3I/s57QU8ZR5RhEg5Xt3tdrcG4kEEITT4FJNcmpCm2mkCiAosEh2tUk2ZMXpFDlMSomoo50ATJUSVGU+VADSknyJJiPLw9Dq1g1pcTYAk9igKh/5XP+1O0srRTB96C6OE2HaR4JYcTyTUUE56VZs7JxDn0g9xu4uPUM7oHYBCv8rCyfZ0h2GpHWx78zp8VphqMkUptL2EXaQ1auQCR2HpWJsrDNbjRlm9B7idSSatK5neibY2yym4tJkt+EazrfcO1UPZPGPrYlz3AQKJbIEC9RhA8D3LDHOWtpfbX7Oh4H29bR0G0Gc9g+5UP/AMYVcOP/ACj7QfFRv+2/9VNBzeS6Uco0929Dr4oZzI4+l413IoUsrXDcfEK4yaJaTCsqDK38IUcSJa203if69xQiYtPfdDrYkhskc0EWGs3BN+tOEqe4pK1sXaTeY2N0/qPFDxLxADmy0tN9Z6COuE9CtLRxvY2Os6dqnXNmXvBt6xqqhuxS2RFggNG4NaANPhC3PZOs1uIzOdA5Nwv1s+SxZ0/CPIJ27SZQl75yxlte5i3gsMknGLa5N8UVKaUnseiVtv0m3JMC5MGAON1LY+1eXYTGUhxBbvA1aT2eIK4Nu1eVaMrS1msuiXRccYA11uY4LV9nMfydcT7r+Ye33T3/AKissHclHVk2fo0z9uMtOP8AZ2ySZzwNSB1kBCdjmD4h2SVTnGPLIUJPhBoSyqo/azBxPYhv2qQyo8MHMaXQTrAJiwtos/kY7pMvsz5oyH/4b4Yu5RzXF2SID35cxBa8gE/EDEbrq97L4ekyiW0G5GCo4hu8TBvvPar+x9tNr4dlf3GuBs4i0OLTfTVpXNYFrqNSsQ48+o8ti4ygxTgaG14+8VWTNHHG2EMMskqXg65JZeA2+11TkakMqkS0fDUHGkTr0t1HSLnWhWpKStGbi06ZFJShKExURCmFGEjZABAFJVvpDZjMJNokToT5A9yk2qCSAbiJHCdPJAwySHKSAPIn1AASdAJJ6AvP9r4w1Kkn4jm6uA7l1XtDi8tKPtGOwXPp3rlX0g6x3r1ugx1Bz8s4uonukdb7IP8A+kp33u/W5bRqDesfYGHNKgxhFxJ7ySPAhaL7gjcRHevLzb5JV7OqHCOAdiDUq1Hn4nEjtJgDsXS+xuDqUxVzgtDsuWbExmmxvv1WrhNmUqZHJ02tPEC/ebq+1qxUT0c3WKcO3FbGfjf4jfwO/VTUQ1Txo+tH4D+pigAtjzgVevkaXaomzgXU2kEE5GEgGTJaCZA0N5uqO2a0M7fK6fC4Sm+nTPNz8kwzbOPqxodRu0XV2/8AEpe2Yuf10aDulTpwR3qJZzWA35guSSe0m5UKlUtLYpZ2luodDpOaea4ZTp9oLmS9GoR6HUoZrybdNu42UWODmhzc0GbOgOEW3EjxRqdN0TlMRMoAcVDpwtboQq9EVQGnTMHHpibKTXyp0heUAXKdhAQNm1DNSQQOUcBM3EC7Z0BMlSFT96f8qTXqxHU4PFco0EnnaHjI/YPaiGpCwNnYmHhpsHWn73w95t3LYewxPD96L5zqsfbyNeD3ummskEwhqj9+CLTru5N7dxY+35SFUzdXWP8Aj1RBU1i0gi/Ajh2rCLaexvOFo432apVa7WipP0eiTDZs9xJPbAI8t5nrKbubwGnDy1UKVEMa1rBDWgNEcB1pqtXK0kyYExv6gN5PqtMmV5H+PA4Y1BEsfgGVqfJvB+01w95rho5p3HzVHZvt9Vwjjh8Y01CBNOq0iXt3Zsxg6azIIgzqsTFbVxGIdkpscxp0iQSI1c4xAi9vFbu0tjsxNEMqkBwEtc25a6IJG/Kd4Ott9x1Ycj6elLh+PRy5sSzW1yvJuYD28p1myxpBFi1x5wuBcDdJF0f/ANRPOmUdQnsudV45UdWwlYtcS17YhwuHDcQT7zTa/kQu82HttmIZLYY5tizeOkcRO/rW3UyyRWqMvpM8EMb+mUdzoK21Kh+M9lvIKtyhNy5x6Sf3wQ2OJ7NZ8kzt0an92t+5XnPJKXLO9QjHhCxOMLHUy34XZ/GPR/eqOE27VOMc5r2ulzaZa1p+sbcNLS6w11m06HRDxFfM49HNHU2w74ntWWa5a8tyzLhBglzRmDnFhAJZ7zv6Svbxrt44o8HK9c2z0TG+1dCk9zHZi5tjAkT0XSXmuK2kzMeY42F2h7mxAiDN7J1WsiihtbZ3KtEe824G49HXYLJ2Psk1HB7hzQZE/EdwHR/wujaVMajrXZDqJwg4IwlijKWobLBPWpMcoPdzj1nzTGquY0DtcrDH2J6vVUw88EcPJadNR5OQBSxlT60fgP6mp2uQcUPrR+A/qCdzLWnTdM6cRMeC0Ykr4KG1+dUp0wQS74Z3Ei54CxWvWw7A3KBAbTA7muAv2KpTe3MHHLI1dYuAG4xfo7UbGY8B7gYs0jW9g7UED7XHcujupxUfRi8bTb9hK7gC0cQB4IrA6KZABHA8YdvWdg8XykviL5B0AAeZM93BamHMine+b3Zv7r7wssbtl5FSplYDmM3WJ7zKavhqZymcr8p5wcWutOW4IPZKlUPNb1HzRarJpMt8D79x9ERW7FJ0gRBIbJJOVsk6nrO9NTBB1Tv3fhHkma+6ksMXc8C4lskScp5g7JmOlO3V0EEAH3baGpY6j4BuGqHml4O4CJ0+CPOERrZdU4EuubC5rRcdBae1XsRuToObmaX81rXSc1oyki8E7xuW+cSHAFpzAiQWnXqO8dXBctiGTRc3iHdfvE/u6oEVHCDWqxwDyB3abl5/VdN3ZJpnodL1KxRaaNrbPtg2k7IwNe74iDzWx8Nhc8eCnsv2glpdXdSZIlrQ7nD8Vyb8APkudpbLaNxnu8gruD2YDMtm+kTuCn4UNNf00+dJO6Fjfah9SoQx/JUiYzZQXxxuJk8OpQxu1a1WG0hUbTAtMl7uJe6Ivw3LTo4UN3ZeyPJSr4imz33tbbNznXgamNY6VtHpsca2MZdXkd7gdlY6sxhzML6hMl76ggDgBcq+cfXcP5Td3ND3HxhSYQB8u9Aq7WY0vEOJpvYx0AavnKRJuLaofTY7vST8rLVWW9rbNpYjBP5TM+tTDYqaZXPc4QBNm5WNkb5G+44enRrYZ4qMklu8XEbw4bxHEfNdnWrEGo0GxaARxh8jyWVj2BzS2QC5pgb43kd6tQUVprYjuNu29zovZ3FOxTCWtGYe8xxBc0+oPGPFbNTZFRjXPj3WOcBeZDSRqNJC4rZON5DKeUDXahxMHpsF3+E9pmPw/wBYcznNPuixBFjuiQVy/ExqVnS+syNUcPfM25tIPTpr3KlXxJBa7S14JHTbcbjfulWc9lyvtRtd7auRhgZRItqb7+iF3VaOQtYzFtc8kis4mDLXENNhcCQksCljngAB3l6pLHtfkvc68PKLhwczeseag0I1B4zN01HmtDIcUxqpNYhNxA4qX0ocCgAxCIw80/iHk5VvpM7lP6QRTJjf5NcUCKld3135PVIVxcOuLAA7rAHVpF/RVzVLqs8WaR95FylWxwlpBMpS6YhuU6EXOZu5ri0WFrA3Mqe1MIX1DziGgmWjfpHdB70Ruu7QiUaqZqODS1xzGwcCQQTYjd2pUVKduyrQwrWCBxm6avQzASeqQCYHTEqw4RrY9Kg0370yG23bEHkANAEDhO/tKK/GvhoaLAFsGCLiCZEFQYpgpq0J7jGoDF9ABoU9NwnWU2VNwSANnHFO4SP31IOc5gMxiPdm3uGIHZNkRhJc4ECBMRY+84QSLbhuVWFA3c1sDQBAa9S5XMwmI1tM6AGQYH2vBZuNqkUapDiCGEy3URwuO5HIuDWg7wR2KntO9F3DO3QweHosrZDorWLr8sPu6UnXv026ytug0OzNcARIMHjdNITD7Gd9S3odUGs/zHfNVfaA3Zp/DqC4ncSr9MNaIEASTA4m58UQPG9AFik+WtP3W/pas7GseTiIDrupObE7s2bL6q6HhSZUHBIB8TU+sd0tP6lSxBuOp3/ijVHjP+U+YQ3utCGikzP2nhQ9gdvYx0WkXMX4aroNj1vqKX+239ICzsKwECb9cLSokKKHZmONx+Ejxprgto4rlKz3bi4x1Cw8AF1+1K5Yx5FyAQBqZJAHjl7lxNPDmwg9SbLiHaQkiDDO4JlBtqR1cI+F99vWghHwx5w7fIoOcGxEaUOVIBIApeUXMcn5vRAhHjmfm9EwKDh9b+T1KMgu/i/k9UdaEjOchbU2ex7qh5hu5xnI46unWYMjrRHC4UNovYXVpDZkgW3hzrzuWciohBYADc0DwVhmDe4MIqOaDzcsMIs1xnnAncgAWHUPJAr4nKWjM8EFpgOgERqAQQD2IldbBGvIcZo5xkgkSBlmDGg6lPkqkNLaYeCDfPDpaL2ykeO5CwziWAm5uZ6yrtN7w2nDmAfWQHNdqGmRIImfBEm0hxSbKjKmYAxEgGCZjtTh/FDoXa38IUnuWiIItceUGkRNjJ9yPOUSi4l9SWwLx0853oR3oc20Um1ANDHUYRSC2VMPVjDyZs1xtc2Y0lU6glr2T7zS2eHTqtCvDmOaNC10/mEErKq14Y8ixDSRNxI4piFhMLkcHEm2aPzta0jX7s9pVx2JLWPcIJEGCYGsayOKysBtF7qoDnBzTmtA3Uw4QQLXnsWlUbnp1GaFwjo7UxF7B1S9pJiQ9zeadwiJub9HSo4+uWBkPyTnHu5sxDZF4MRr0xG9RwLS0EcXuf8A1R8k+Nw3KZbkZST1y3LHjKALuEcXU2OmSWNJMRJgSYiyBjnfxhLv4DXADcQSCWGfe04aC6JgmljGtucrQ2TvjelUohxcSLuZyZ6pnzQAeoZcDxbPgCg1SZbBIEmRxsYntTOcQWjgMvc0D0Sf6ygZXr4pzG08rgJeGGRMg7hYwbK/sfEF9FjnEOcQZcBAMOcLCB0blnvo52tExleHdxNlcwFLk2BkkxNz0mfVTsMpbQBJy7i7he0kR2hXcJQAiBCpYx1z0GfMeq0sObJNBZaDAnTApJaR2YZR8K/ndh/SVTbi2fbbxnMO/VM3alJpnO0813xD7Lo374IHSRxUjLTSpByqMx9M/G0dZbccQUVuJp/bZ/UEAWgUVzuYPxHyCpjE0/tt7wjHGU8g57feO8cGpiZWqGKs/cPmEYO6VQOOaapgiA3WekKx9Lb9oKySwDJHeqeOw1TlXwDBc/hcSYhGbXa60g9266lisQzlH3E5nfq/uO9JjDOBGvAeSytoBwqTHwtGhjdO7rV0VG8R3hT5X7x/q/ugB8Efq29R8yiGq2WBxA94+8Bu5pIPT6ofLTq6espnOnWDHENPolJWhp0Twp5jd/NCk8K5sXGU2VJq0+VblIDAAL2M9gDu9emYTDsyzTp0mbubbskMCznl0bFKNnkFUOa9slwtpLgCIdqNOCalXJqOaXS0fDa3Ob0ToYXRf4n46tSrUg1rYNM+697L5jMxruXGYfa7801MwaIuHl+8a5gIHbwVRyWDgHwmIc5jiXAxvAaLZQbx2rLL5a4by0gdvBWsJWDWPaZ0ImIB5saGDqDuWe2sAAZJgXgaQOsStTMbAYRwqNJgRc9tLJbtWszEhoe46CCf2Fm09pA8dY0AIBnW5jTipvxTYqNm5ZbwTEbGFxzXglt4MGxF4B39BCniccGAEgmXZbQbmImSI1WVseoMrgSBzmkaDVgnrujbUdzG3/mN37rSgDUwmKzsa8TDhN9bEjcehGLzNhIyzMgCZiIgntWVszEBuHYXOiMwv+NyvsxTXNkEGQY8ULkGErOhzf8AnUIGJxuUgFryOLRKhiMSJbGk/NTq4pjTznNHQXAa6apMaBU8c0GzKt93NidbAuVYe0t45NwvGh6t0omK2pT5jhUp80kkZmyZBG42QHMGUuHEkEdZNlm7NEiziq+p4xp03ur9PFtaBLgLLmamMzCznbuHGPXxCEahfSbmuACA4t6t+/UKrIOv/wA0Z9rwKS5bBUabqbSQCYv170k9w2LDDzgPvEeIUaGLpuAu6wq/CR7lJr/ke1BwBszXUHyVLCNOV0buWJjcOQoz1iN2/rgrMZrQJP4z3ZnQh1KzGRmm+cCADo2byUqM9Pv+rlmbdFmm8y4TuiB43QCNSjjmPs0OnKHCQ0WkN+0TKt8kMosPeqDTgGfNc3hTlNteQb4uHzWziiTS66lXt5tJFgyboJbYe606C8uIPgFJ1MFpMfCdw3PHoqzXwfys1388iUnV7EdD7dT2lFiLRptk2Gr4sNwBHcj7SwreXrkNbZ7YsOie8vKzMO4g6X+sk/kJA9fzK9tmTVrEXgtPTcM+f7gJCK0gGMrbdA/1Q39NkqWHbmHNHvNGn/de0+EDsQqxPDQuM745Tr4uCuYSlJFoAI6hFd1kDK1Oi3KJa0nKDcCf4VQ+bQetWajaTCM7WtJkjmnQOoD4Qf8AUI7UWnQPNtYMjTeabhx+6e9UfaA85v4an/1ijcaLtPA0nsJAHuuuMwNmVgdYIu0dw6F6btekyng3BgDDFJwygAgjEU2g26l5hgCeSdw5/cG12/8AivQtsu/6ZzuLWT2YmgPLzXJ1D3ia41yUP8Qq/K1aMiHNY4HgecILeg+FwdFxW0KGUCwN9+5dL7U4rM6gTryZM9Zb6grltoYkHL1+hW+HhWE/JV5U3ORvCJP3uhUG1dY1v4JqNaM/SZ/V80Ok73j0/M+i6W9jCiFMgAGTINhuuB32VqjiryY776Hw/sqvwGQTwO4fw58JHaEIuBaRxjd19u/9wpGzZG0Nbbvt9XRfq+Sdu0+iPzWWVRsCLmWjRo3Njf5pqgBEX14J2KjTr7RDmmRNwOI/dlGjtFsCcotvhZwwxy5QHaz7pUjs97gBkdb7pSGX6uNBIMDs0SrFrgCQLEeN/MoDdmVIHMd/SQrbsK7KIYQRrMX6rpgWWUGmmRA0KtUz9XCp4Z5gzaxsrFJ31Z6vRTRaMPliNdI+XyR8NXmgRwJ86fyVCoHHXgfHMVPAOPJvG6SfI+iaIos4J5yDTf5lJU6VeBHSfMpJ2I2mV3TpbPHZKFQa2m0mTflRcjV1JjR2WHignajP9Ng7Sf34qzhdptd/KpmARmvoYB1HV1KC6JPxsOdEe/a+6Xf2QsSW1AA50AOfaxkFrIOtrtVw41g+GmJ6QGjs0Ch/nDAPfpDsafmnQUUW0miDMwwNjqcD5BaL8UOTZb+ZU3H7NKD0/wBkAbeaDHKU44w090BNV9om/wCp3NMeA6u5AUV2FxJJBgsaNLyKhdHcVN7CZhrj7+7jEIJ220nV0dDN/cpP202LCobbwNTpFwlsOi7Sa+f4bzc7uLIHirW0G1c9Uck+CGxYRI5OTIm0A6Tqsn/PhuY/vA3/AIuCTduPg81/ZUix03EpC0l8UahmKDrz9re9rh4BFp1Kod/CjfBIH8zPvPCQsM7SqHVs2tmcXR03F0ECoBuFu9Ox6TpW4iqBB5NthrUaNA8bifteCBiqHKxmfRkBws8/EKYOg/7fiserWqP1yWke7r13up0qlUDLngAEQGt+XQgNJtsouylgqUYObe8nnmoTo3/uHuXT7Y9oqJocnyhzODRzmEN5rqbiGkSRJpiDfXQrz2Hz/FdfWIHkOChiC+I5SoQItnd8+gLOeNT5Li9PB1XtFtJlR9Msc4w0zmEakEW/q7lgYuq0nngkTuEnuUaVBrXuBJjWTJ3dKnVpAusf3ZVGNKkDdgM9KbU3kW1DQSbzv6k4fqeS6hzeyf2UepzYjifRKpU5sxw9VW5OxBmIt/B6DzgO6Bxui4fGvH8lpnQZoj/23Th0hRpOHcnuLYL9Lef5TP6j8kzK9U6Mpdzj6qQciUzrusgZB1WsRP1Y6mn1chO5Q2L2j8oUwbR0pnCHIAZmCdF6ng35JjQI/mO8B5BKrUjv+SDUeSlQC5ODOYmQdVZo1Obb96Ku9+nalRqiOhMQGqLm4/YI9UCkbVr7572lBr4w5j1nhx/sgtrnnGdYnThCqyaZXqPuUkN9ymSCi19EB3b0cYJtpA/cpg6/arAPn8/mposojBATp3K39HboANFLLZyTXX7wigIspDuUhSEqbbJ26ooLHFIDVTpNHYY9U9UXQ8O7zHmPmmA7mjw9FKwabbkwdc9SkHS0ngEAAabhGLvJQpPAv2JG89aQEqijyl/3xn1TOcoxZMAjXc5QqP8AeCi2pvQC/fxQBqMdmg8WjyhWCIIWThqsR3q0cToTYBICy91/RSyW7PVVHYxszKGNqSOa0nqTA0GtUI81WONfEime9AdiKrh7hCBGmwJOxAB7IWYxlU207ZRKWyyfek9ZPogCwMa0G5A3qNXaTNxnqU2bKH2R2D5q5R2Y7cPAJgZJxDnGzXR1R5op5QxDI/ER6LcpYOPfIHVr3Iww9L7x7SPJIDnfoVQmSR1KQwUfH6roWYKjMz3lxWhRoUzHPHYxxPZdS5V4KUbOTobLadBJ6G/IK432fJ3DtifOV2VLAtiecRxMAeIt3oeI2zhqGtRk8GnM7uCyefxFFrF7ZzQ9kX/Z8HfJJaj/AG7w86PPYP8A9JKe5k9D7cPZwbqUKbRbtUalSR2IYqWXSYlife7EEuuk2uIPZ5oDq4lAFtrhfqU6I50/vRUPpaf6fCANF1QZih0aUHt9VQ/zO9gTOtlF2MefdEdcyiwo06bolCc8Xvqq9Km8j+xU27PdxM9SAJMCmaoG9Go7I4knr0Vpmym8B3IoLM44gaJqlcCYBJjcCtyls7g3wVhuAP2YQBzApVDoyOsoh2bVP2QPFdQ3AHoHai09kzx7GuKVr2G5yTPZ132/BW2bCsAXuI4LrGbCcdx7YHqrNP2fHxFTrgilCTOTp7IYPhnrurVPCtGgAXV09i0hqCesmPBXKWCpjSkzuB81DzxXCKWJs4wUAi08G4+6x56mk+QXbMt7rWjqEKbqp3lQ+p9Irs/k49mx6x/lO7RHnCt0vZ2sfhY3rI9JXQVsU1t3PDRxJgDvhZmK9qcNTtyoeeDJJ74hLvTfCK7UVyQZ7M1IvUaOqfkFIezH2qvh8ysnF/4g0x7lNzj0kDwErGxnt3iH+7lpjdlAnvMoTyv8A1jR3FL2eojUk9JJjwhAxFfBUhznU+EA5j3CSuHp4HG4kyc7gd7pDeyTELQw/sDUPv1A38MuPoPFJr/aQ014iadb20wlP+HRc88TlYPInwWbiPb2u+1JrWTwbLu93oFr4P2KoM95rqh4uOUdw+a2MNhmU7MYxn4QAfASp1wXCsqpf8ONp7Nx2JEPL8pueVcQLaGDr3LQwf8Ah40QatWfusEDvPyXTmuOKjyvQe/+6l5JPjYNC8lNnspgwI5IHpLnz+pJWs7uhJR9Xv8ApVI8kcUEGyZJekcZCUDEHzTpJMCdPctejTFrDuTJIEy5TYOARgEklXgRNiMGDgEkkMEa2FpCNB3KdW2lupJJZeTTwNQMkTfrV2nTE6BJJTIpcmmKQGgA6gnlJJcvk2RLcmojRJJDGWIsOv0UWHy9UySzZSLVESDN9Ne1cp7T4l7G81zm3+EkeSSS0wcinwcJiapJuSeskoDtU6S7TmDYVonRegezWEZyQdkbm4wJ70kljm+0qH3G1TSJSSXGdKAPCDCSS0RAVoUgkkhDESkkkqE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79912" y="3140968"/>
            <a:ext cx="24288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70" name="AutoShape 6" descr="data:image/jpeg;base64,/9j/4AAQSkZJRgABAQAAAQABAAD/2wCEAAkGBhQSERUUExQWFRQWFhoUGBQWGBcYFRcYGBcVFxcYFBgYHSYeFx0jGRQUHy8gIycpLCwsFR4xNTAqNSYrLCkBCQoKDgwOGg8PGikkHCQpKSwpKSwpLCksKSksLCwpKSksKSwsLCwpKSwsLCwsLCwsLCwsLCksLCwsLCksKSwsKf/AABEIAMIBAwMBIgACEQEDEQH/xAAbAAABBQEBAAAAAAAAAAAAAAADAAECBAUGB//EAEUQAAEDAgMDCQQIBAUDBQAAAAEAAhEDIQQSMQVBURMiYXGBkaGxwQYyQtEUI1JicoKy8DNDkuEHFVNz8SRjwhais8TS/8QAGgEAAwEBAQEAAAAAAAAAAAAAAAECAwQFBv/EACgRAAICAQMEAQUAAwAAAAAAAAABAhEDEiExBBNBURQiMmGRoSNScf/aAAwDAQACEQMRAD8A6Wns55dDubO4zm7GNBee5beD9mCQOaeupzR2MaS49rmrqcPhGUxDGtaPugCeviirjh0kFzudmTrMkuNjIw3s2wCHOLvut+rZ2hl3fmcVp4fCsYIY1rRwaAPJFSXUoRjwjlcm+RsqklKaVRJmbaYM1DoqOPdRqrzKnRAII7l6L7R4prXUQSJPKnuoVfmvOQI/slHkTDFSa1C5T9j5J6eIGk34b1qQO+iDYiVHk40RsyUIAyNosJe0nQfMLWbCY0gUzWR0JiNn2d2hyVUNcebUhvU74T2zHaOC7GF5pXaXDgdZC77YW0hXotdbMOa/8Q177HtVJktbl6EoU8qkGJuQ9IMNRGtUk0qHKykqJBKVFJRRVjlMmyGeiO2bKeRMRCEynASlFgRhOApAKYpobHQNJGyJFqmx0BSRCxNlTsKIplPKkkFBUlj4r2pos0OY9HzWNi/bB5swBvTqVi8i8F6Wdg58alU622aTNXjsuuDxG1KlT3nk+SGHpapMKR12J9rmD3Gl3XYLMr+09V2hDR0LEzLM/wA3nFCg02ax739fMDWjhGaT3IUJSBySLu18S51SlmJJmoZP+3HqqbjdT2i76yl0Cp+lo9UHPK2iqRm3YziVXxbajajsrzBPuO5zd0xo5vY4BWQLIGNZDzBgk9m7ctoKzOToPh3HKCYBImJJjXQm6O154HjNoj00Q2e6z8IQsXQaSwzlfFiCWugl2jhBidySVsbdFxlRSa5V2sIaJMm8mwmHECYAGih9JDXAOcASJEy2Z3NJ5pPRM9CALhCvezO0ORxAk8yrDXdB+B3eY6ndCz2v3R2b1peyWDa7FDMAcrHOANwHAtAPWASgDvg1PCSdZmg0Jw1JJAEoCYuUZUKtQNBc4gNFyToBxKAJF37/AH1Jlh7S9qsMKbstRziG52lrXRIu05iAIkcdJ3I/s57QU8ZR5RhEg5Xt3tdrcG4kEEITT4FJNcmpCm2mkCiAosEh2tUk2ZMXpFDlMSomoo50ATJUSVGU+VADSknyJJiPLw9Dq1g1pcTYAk9igKh/5XP+1O0srRTB96C6OE2HaR4JYcTyTUUE56VZs7JxDn0g9xu4uPUM7oHYBCv8rCyfZ0h2GpHWx78zp8VphqMkUptL2EXaQ1auQCR2HpWJsrDNbjRlm9B7idSSatK5neibY2yym4tJkt+EazrfcO1UPZPGPrYlz3AQKJbIEC9RhA8D3LDHOWtpfbX7Oh4H29bR0G0Gc9g+5UP/AMYVcOP/ACj7QfFRv+2/9VNBzeS6Uco0929Dr4oZzI4+l413IoUsrXDcfEK4yaJaTCsqDK38IUcSJa203if69xQiYtPfdDrYkhskc0EWGs3BN+tOEqe4pK1sXaTeY2N0/qPFDxLxADmy0tN9Z6COuE9CtLRxvY2Os6dqnXNmXvBt6xqqhuxS2RFggNG4NaANPhC3PZOs1uIzOdA5Nwv1s+SxZ0/CPIJ27SZQl75yxlte5i3gsMknGLa5N8UVKaUnseiVtv0m3JMC5MGAON1LY+1eXYTGUhxBbvA1aT2eIK4Nu1eVaMrS1msuiXRccYA11uY4LV9nMfydcT7r+Ye33T3/AKissHclHVk2fo0z9uMtOP8AZ2ySZzwNSB1kBCdjmD4h2SVTnGPLIUJPhBoSyqo/azBxPYhv2qQyo8MHMaXQTrAJiwtos/kY7pMvsz5oyH/4b4Yu5RzXF2SID35cxBa8gE/EDEbrq97L4ekyiW0G5GCo4hu8TBvvPar+x9tNr4dlf3GuBs4i0OLTfTVpXNYFrqNSsQ48+o8ti4ygxTgaG14+8VWTNHHG2EMMskqXg65JZeA2+11TkakMqkS0fDUHGkTr0t1HSLnWhWpKStGbi06ZFJShKExURCmFGEjZABAFJVvpDZjMJNokToT5A9yk2qCSAbiJHCdPJAwySHKSAPIn1AASdAJJ6AvP9r4w1Kkn4jm6uA7l1XtDi8tKPtGOwXPp3rlX0g6x3r1ugx1Bz8s4uonukdb7IP8A+kp33u/W5bRqDesfYGHNKgxhFxJ7ySPAhaL7gjcRHevLzb5JV7OqHCOAdiDUq1Hn4nEjtJgDsXS+xuDqUxVzgtDsuWbExmmxvv1WrhNmUqZHJ02tPEC/ebq+1qxUT0c3WKcO3FbGfjf4jfwO/VTUQ1Txo+tH4D+pigAtjzgVevkaXaomzgXU2kEE5GEgGTJaCZA0N5uqO2a0M7fK6fC4Sm+nTPNz8kwzbOPqxodRu0XV2/8AEpe2Yuf10aDulTpwR3qJZzWA35guSSe0m5UKlUtLYpZ2luodDpOaea4ZTp9oLmS9GoR6HUoZrybdNu42UWODmhzc0GbOgOEW3EjxRqdN0TlMRMoAcVDpwtboQq9EVQGnTMHHpibKTXyp0heUAXKdhAQNm1DNSQQOUcBM3EC7Z0BMlSFT96f8qTXqxHU4PFco0EnnaHjI/YPaiGpCwNnYmHhpsHWn73w95t3LYewxPD96L5zqsfbyNeD3ummskEwhqj9+CLTru5N7dxY+35SFUzdXWP8Aj1RBU1i0gi/Ajh2rCLaexvOFo432apVa7WipP0eiTDZs9xJPbAI8t5nrKbubwGnDy1UKVEMa1rBDWgNEcB1pqtXK0kyYExv6gN5PqtMmV5H+PA4Y1BEsfgGVqfJvB+01w95rho5p3HzVHZvt9Vwjjh8Y01CBNOq0iXt3Zsxg6azIIgzqsTFbVxGIdkpscxp0iQSI1c4xAi9vFbu0tjsxNEMqkBwEtc25a6IJG/Kd4Ott9x1Ycj6elLh+PRy5sSzW1yvJuYD28p1myxpBFi1x5wuBcDdJF0f/ANRPOmUdQnsudV45UdWwlYtcS17YhwuHDcQT7zTa/kQu82HttmIZLYY5tizeOkcRO/rW3UyyRWqMvpM8EMb+mUdzoK21Kh+M9lvIKtyhNy5x6Sf3wQ2OJ7NZ8kzt0an92t+5XnPJKXLO9QjHhCxOMLHUy34XZ/GPR/eqOE27VOMc5r2ulzaZa1p+sbcNLS6w11m06HRDxFfM49HNHU2w74ntWWa5a8tyzLhBglzRmDnFhAJZ7zv6Svbxrt44o8HK9c2z0TG+1dCk9zHZi5tjAkT0XSXmuK2kzMeY42F2h7mxAiDN7J1WsiihtbZ3KtEe824G49HXYLJ2Psk1HB7hzQZE/EdwHR/wujaVMajrXZDqJwg4IwlijKWobLBPWpMcoPdzj1nzTGquY0DtcrDH2J6vVUw88EcPJadNR5OQBSxlT60fgP6mp2uQcUPrR+A/qCdzLWnTdM6cRMeC0Ykr4KG1+dUp0wQS74Z3Ei54CxWvWw7A3KBAbTA7muAv2KpTe3MHHLI1dYuAG4xfo7UbGY8B7gYs0jW9g7UED7XHcujupxUfRi8bTb9hK7gC0cQB4IrA6KZABHA8YdvWdg8XykviL5B0AAeZM93BamHMine+b3Zv7r7wssbtl5FSplYDmM3WJ7zKavhqZymcr8p5wcWutOW4IPZKlUPNb1HzRarJpMt8D79x9ERW7FJ0gRBIbJJOVsk6nrO9NTBB1Tv3fhHkma+6ksMXc8C4lskScp5g7JmOlO3V0EEAH3baGpY6j4BuGqHml4O4CJ0+CPOERrZdU4EuubC5rRcdBae1XsRuToObmaX81rXSc1oyki8E7xuW+cSHAFpzAiQWnXqO8dXBctiGTRc3iHdfvE/u6oEVHCDWqxwDyB3abl5/VdN3ZJpnodL1KxRaaNrbPtg2k7IwNe74iDzWx8Nhc8eCnsv2glpdXdSZIlrQ7nD8Vyb8APkudpbLaNxnu8gruD2YDMtm+kTuCn4UNNf00+dJO6Fjfah9SoQx/JUiYzZQXxxuJk8OpQxu1a1WG0hUbTAtMl7uJe6Ivw3LTo4UN3ZeyPJSr4imz33tbbNznXgamNY6VtHpsca2MZdXkd7gdlY6sxhzML6hMl76ggDgBcq+cfXcP5Td3ND3HxhSYQB8u9Aq7WY0vEOJpvYx0AavnKRJuLaofTY7vST8rLVWW9rbNpYjBP5TM+tTDYqaZXPc4QBNm5WNkb5G+44enRrYZ4qMklu8XEbw4bxHEfNdnWrEGo0GxaARxh8jyWVj2BzS2QC5pgb43kd6tQUVprYjuNu29zovZ3FOxTCWtGYe8xxBc0+oPGPFbNTZFRjXPj3WOcBeZDSRqNJC4rZON5DKeUDXahxMHpsF3+E9pmPw/wBYcznNPuixBFjuiQVy/ExqVnS+syNUcPfM25tIPTpr3KlXxJBa7S14JHTbcbjfulWc9lyvtRtd7auRhgZRItqb7+iF3VaOQtYzFtc8kis4mDLXENNhcCQksCljngAB3l6pLHtfkvc68PKLhwczeseag0I1B4zN01HmtDIcUxqpNYhNxA4qX0ocCgAxCIw80/iHk5VvpM7lP6QRTJjf5NcUCKld3135PVIVxcOuLAA7rAHVpF/RVzVLqs8WaR95FylWxwlpBMpS6YhuU6EXOZu5ri0WFrA3Mqe1MIX1DziGgmWjfpHdB70Ruu7QiUaqZqODS1xzGwcCQQTYjd2pUVKduyrQwrWCBxm6avQzASeqQCYHTEqw4RrY9Kg0370yG23bEHkANAEDhO/tKK/GvhoaLAFsGCLiCZEFQYpgpq0J7jGoDF9ABoU9NwnWU2VNwSANnHFO4SP31IOc5gMxiPdm3uGIHZNkRhJc4ECBMRY+84QSLbhuVWFA3c1sDQBAa9S5XMwmI1tM6AGQYH2vBZuNqkUapDiCGEy3URwuO5HIuDWg7wR2KntO9F3DO3QweHosrZDorWLr8sPu6UnXv026ytug0OzNcARIMHjdNITD7Gd9S3odUGs/zHfNVfaA3Zp/DqC4ncSr9MNaIEASTA4m58UQPG9AFik+WtP3W/pas7GseTiIDrupObE7s2bL6q6HhSZUHBIB8TU+sd0tP6lSxBuOp3/ijVHjP+U+YQ3utCGikzP2nhQ9gdvYx0WkXMX4aroNj1vqKX+239ICzsKwECb9cLSokKKHZmONx+Ejxprgto4rlKz3bi4x1Cw8AF1+1K5Yx5FyAQBqZJAHjl7lxNPDmwg9SbLiHaQkiDDO4JlBtqR1cI+F99vWghHwx5w7fIoOcGxEaUOVIBIApeUXMcn5vRAhHjmfm9EwKDh9b+T1KMgu/i/k9UdaEjOchbU2ex7qh5hu5xnI46unWYMjrRHC4UNovYXVpDZkgW3hzrzuWciohBYADc0DwVhmDe4MIqOaDzcsMIs1xnnAncgAWHUPJAr4nKWjM8EFpgOgERqAQQD2IldbBGvIcZo5xkgkSBlmDGg6lPkqkNLaYeCDfPDpaL2ykeO5CwziWAm5uZ6yrtN7w2nDmAfWQHNdqGmRIImfBEm0hxSbKjKmYAxEgGCZjtTh/FDoXa38IUnuWiIItceUGkRNjJ9yPOUSi4l9SWwLx0853oR3oc20Um1ANDHUYRSC2VMPVjDyZs1xtc2Y0lU6glr2T7zS2eHTqtCvDmOaNC10/mEErKq14Y8ixDSRNxI4piFhMLkcHEm2aPzta0jX7s9pVx2JLWPcIJEGCYGsayOKysBtF7qoDnBzTmtA3Uw4QQLXnsWlUbnp1GaFwjo7UxF7B1S9pJiQ9zeadwiJub9HSo4+uWBkPyTnHu5sxDZF4MRr0xG9RwLS0EcXuf8A1R8k+Nw3KZbkZST1y3LHjKALuEcXU2OmSWNJMRJgSYiyBjnfxhLv4DXADcQSCWGfe04aC6JgmljGtucrQ2TvjelUohxcSLuZyZ6pnzQAeoZcDxbPgCg1SZbBIEmRxsYntTOcQWjgMvc0D0Sf6ygZXr4pzG08rgJeGGRMg7hYwbK/sfEF9FjnEOcQZcBAMOcLCB0blnvo52tExleHdxNlcwFLk2BkkxNz0mfVTsMpbQBJy7i7he0kR2hXcJQAiBCpYx1z0GfMeq0sObJNBZaDAnTApJaR2YZR8K/ndh/SVTbi2fbbxnMO/VM3alJpnO0813xD7Lo374IHSRxUjLTSpByqMx9M/G0dZbccQUVuJp/bZ/UEAWgUVzuYPxHyCpjE0/tt7wjHGU8g57feO8cGpiZWqGKs/cPmEYO6VQOOaapgiA3WekKx9Lb9oKySwDJHeqeOw1TlXwDBc/hcSYhGbXa60g9266lisQzlH3E5nfq/uO9JjDOBGvAeSytoBwqTHwtGhjdO7rV0VG8R3hT5X7x/q/ugB8Efq29R8yiGq2WBxA94+8Bu5pIPT6ofLTq6espnOnWDHENPolJWhp0Twp5jd/NCk8K5sXGU2VJq0+VblIDAAL2M9gDu9emYTDsyzTp0mbubbskMCznl0bFKNnkFUOa9slwtpLgCIdqNOCalXJqOaXS0fDa3Ob0ToYXRf4n46tSrUg1rYNM+697L5jMxruXGYfa7801MwaIuHl+8a5gIHbwVRyWDgHwmIc5jiXAxvAaLZQbx2rLL5a4by0gdvBWsJWDWPaZ0ImIB5saGDqDuWe2sAAZJgXgaQOsStTMbAYRwqNJgRc9tLJbtWszEhoe46CCf2Fm09pA8dY0AIBnW5jTipvxTYqNm5ZbwTEbGFxzXglt4MGxF4B39BCniccGAEgmXZbQbmImSI1WVseoMrgSBzmkaDVgnrujbUdzG3/mN37rSgDUwmKzsa8TDhN9bEjcehGLzNhIyzMgCZiIgntWVszEBuHYXOiMwv+NyvsxTXNkEGQY8ULkGErOhzf8AnUIGJxuUgFryOLRKhiMSJbGk/NTq4pjTznNHQXAa6apMaBU8c0GzKt93NidbAuVYe0t45NwvGh6t0omK2pT5jhUp80kkZmyZBG42QHMGUuHEkEdZNlm7NEiziq+p4xp03ur9PFtaBLgLLmamMzCznbuHGPXxCEahfSbmuACA4t6t+/UKrIOv/wA0Z9rwKS5bBUabqbSQCYv170k9w2LDDzgPvEeIUaGLpuAu6wq/CR7lJr/ke1BwBszXUHyVLCNOV0buWJjcOQoz1iN2/rgrMZrQJP4z3ZnQh1KzGRmm+cCADo2byUqM9Pv+rlmbdFmm8y4TuiB43QCNSjjmPs0OnKHCQ0WkN+0TKt8kMosPeqDTgGfNc3hTlNteQb4uHzWziiTS66lXt5tJFgyboJbYe606C8uIPgFJ1MFpMfCdw3PHoqzXwfys1388iUnV7EdD7dT2lFiLRptk2Gr4sNwBHcj7SwreXrkNbZ7YsOie8vKzMO4g6X+sk/kJA9fzK9tmTVrEXgtPTcM+f7gJCK0gGMrbdA/1Q39NkqWHbmHNHvNGn/de0+EDsQqxPDQuM745Tr4uCuYSlJFoAI6hFd1kDK1Oi3KJa0nKDcCf4VQ+bQetWajaTCM7WtJkjmnQOoD4Qf8AUI7UWnQPNtYMjTeabhx+6e9UfaA85v4an/1ijcaLtPA0nsJAHuuuMwNmVgdYIu0dw6F6btekyng3BgDDFJwygAgjEU2g26l5hgCeSdw5/cG12/8AivQtsu/6ZzuLWT2YmgPLzXJ1D3ia41yUP8Qq/K1aMiHNY4HgecILeg+FwdFxW0KGUCwN9+5dL7U4rM6gTryZM9Zb6grltoYkHL1+hW+HhWE/JV5U3ORvCJP3uhUG1dY1v4JqNaM/SZ/V80Ok73j0/M+i6W9jCiFMgAGTINhuuB32VqjiryY776Hw/sqvwGQTwO4fw58JHaEIuBaRxjd19u/9wpGzZG0Nbbvt9XRfq+Sdu0+iPzWWVRsCLmWjRo3Njf5pqgBEX14J2KjTr7RDmmRNwOI/dlGjtFsCcotvhZwwxy5QHaz7pUjs97gBkdb7pSGX6uNBIMDs0SrFrgCQLEeN/MoDdmVIHMd/SQrbsK7KIYQRrMX6rpgWWUGmmRA0KtUz9XCp4Z5gzaxsrFJ31Z6vRTRaMPliNdI+XyR8NXmgRwJ86fyVCoHHXgfHMVPAOPJvG6SfI+iaIos4J5yDTf5lJU6VeBHSfMpJ2I2mV3TpbPHZKFQa2m0mTflRcjV1JjR2WHignajP9Ng7Sf34qzhdptd/KpmARmvoYB1HV1KC6JPxsOdEe/a+6Xf2QsSW1AA50AOfaxkFrIOtrtVw41g+GmJ6QGjs0Ch/nDAPfpDsafmnQUUW0miDMwwNjqcD5BaL8UOTZb+ZU3H7NKD0/wBkAbeaDHKU44w090BNV9om/wCp3NMeA6u5AUV2FxJJBgsaNLyKhdHcVN7CZhrj7+7jEIJ220nV0dDN/cpP202LCobbwNTpFwlsOi7Sa+f4bzc7uLIHirW0G1c9Uck+CGxYRI5OTIm0A6Tqsn/PhuY/vA3/AIuCTduPg81/ZUix03EpC0l8UahmKDrz9re9rh4BFp1Kod/CjfBIH8zPvPCQsM7SqHVs2tmcXR03F0ECoBuFu9Ox6TpW4iqBB5NthrUaNA8bifteCBiqHKxmfRkBws8/EKYOg/7fiserWqP1yWke7r13up0qlUDLngAEQGt+XQgNJtsouylgqUYObe8nnmoTo3/uHuXT7Y9oqJocnyhzODRzmEN5rqbiGkSRJpiDfXQrz2Hz/FdfWIHkOChiC+I5SoQItnd8+gLOeNT5Li9PB1XtFtJlR9Msc4w0zmEakEW/q7lgYuq0nngkTuEnuUaVBrXuBJjWTJ3dKnVpAusf3ZVGNKkDdgM9KbU3kW1DQSbzv6k4fqeS6hzeyf2UepzYjifRKpU5sxw9VW5OxBmIt/B6DzgO6Bxui4fGvH8lpnQZoj/23Th0hRpOHcnuLYL9Lef5TP6j8kzK9U6Mpdzj6qQciUzrusgZB1WsRP1Y6mn1chO5Q2L2j8oUwbR0pnCHIAZmCdF6ng35JjQI/mO8B5BKrUjv+SDUeSlQC5ODOYmQdVZo1Obb96Ku9+nalRqiOhMQGqLm4/YI9UCkbVr7572lBr4w5j1nhx/sgtrnnGdYnThCqyaZXqPuUkN9ymSCi19EB3b0cYJtpA/cpg6/arAPn8/mposojBATp3K39HboANFLLZyTXX7wigIspDuUhSEqbbJ26ooLHFIDVTpNHYY9U9UXQ8O7zHmPmmA7mjw9FKwabbkwdc9SkHS0ngEAAabhGLvJQpPAv2JG89aQEqijyl/3xn1TOcoxZMAjXc5QqP8AeCi2pvQC/fxQBqMdmg8WjyhWCIIWThqsR3q0cToTYBICy91/RSyW7PVVHYxszKGNqSOa0nqTA0GtUI81WONfEime9AdiKrh7hCBGmwJOxAB7IWYxlU207ZRKWyyfek9ZPogCwMa0G5A3qNXaTNxnqU2bKH2R2D5q5R2Y7cPAJgZJxDnGzXR1R5op5QxDI/ER6LcpYOPfIHVr3Iww9L7x7SPJIDnfoVQmSR1KQwUfH6roWYKjMz3lxWhRoUzHPHYxxPZdS5V4KUbOTobLadBJ6G/IK432fJ3DtifOV2VLAtiecRxMAeIt3oeI2zhqGtRk8GnM7uCyefxFFrF7ZzQ9kX/Z8HfJJaj/AG7w86PPYP8A9JKe5k9D7cPZwbqUKbRbtUalSR2IYqWXSYlife7EEuuk2uIPZ5oDq4lAFtrhfqU6I50/vRUPpaf6fCANF1QZih0aUHt9VQ/zO9gTOtlF2MefdEdcyiwo06bolCc8Xvqq9Km8j+xU27PdxM9SAJMCmaoG9Go7I4knr0Vpmym8B3IoLM44gaJqlcCYBJjcCtyls7g3wVhuAP2YQBzApVDoyOsoh2bVP2QPFdQ3AHoHai09kzx7GuKVr2G5yTPZ132/BW2bCsAXuI4LrGbCcdx7YHqrNP2fHxFTrgilCTOTp7IYPhnrurVPCtGgAXV09i0hqCesmPBXKWCpjSkzuB81DzxXCKWJs4wUAi08G4+6x56mk+QXbMt7rWjqEKbqp3lQ+p9Irs/k49mx6x/lO7RHnCt0vZ2sfhY3rI9JXQVsU1t3PDRxJgDvhZmK9qcNTtyoeeDJJ74hLvTfCK7UVyQZ7M1IvUaOqfkFIezH2qvh8ysnF/4g0x7lNzj0kDwErGxnt3iH+7lpjdlAnvMoTyv8A1jR3FL2eojUk9JJjwhAxFfBUhznU+EA5j3CSuHp4HG4kyc7gd7pDeyTELQw/sDUPv1A38MuPoPFJr/aQ014iadb20wlP+HRc88TlYPInwWbiPb2u+1JrWTwbLu93oFr4P2KoM95rqh4uOUdw+a2MNhmU7MYxn4QAfASp1wXCsqpf8ONp7Nx2JEPL8pueVcQLaGDr3LQwf8Ah40QatWfusEDvPyXTmuOKjyvQe/+6l5JPjYNC8lNnspgwI5IHpLnz+pJWs7uhJR9Xv8ApVI8kcUEGyZJekcZCUDEHzTpJMCdPctejTFrDuTJIEy5TYOARgEklXgRNiMGDgEkkMEa2FpCNB3KdW2lupJJZeTTwNQMkTfrV2nTE6BJJTIpcmmKQGgA6gnlJJcvk2RLcmojRJJDGWIsOv0UWHy9UySzZSLVESDN9Ne1cp7T4l7G81zm3+EkeSSS0wcinwcJiapJuSeskoDtU6S7TmDYVonRegezWEZyQdkbm4wJ70kljm+0qH3G1TSJSSXGdKAPCDCSS0RAVoUgkkhDESkkkqEf/9k=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3779912" y="3429000"/>
            <a:ext cx="2428875" cy="18192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sp>
        <p:nvSpPr>
          <p:cNvPr id="11274" name="AutoShape 10" descr="data:image/jpeg;base64,/9j/4AAQSkZJRgABAQAAAQABAAD/2wCEAAkGBhQSERUUExQWFRQWFhoUGBQWGBcYFRcYGBcVFxcYFBgYHSYeFx0jGRQUHy8gIycpLCwsFR4xNTAqNSYrLCkBCQoKDgwOGg8PGikkHCQpKSwpKSwpLCksKSksLCwpKSksKSwsLCwpKSwsLCwsLCwsLCwsLCksLCwsLCksKSwsKf/AABEIAMIBAwMBIgACEQEDEQH/xAAbAAABBQEBAAAAAAAAAAAAAAADAAECBAUGB//EAEUQAAEDAgMDCQQIBAUDBQAAAAEAAhEDIQQSMQVBURMiYXGBkaGxwQYyQtEUI1JicoKy8DNDkuEHFVNz8SRjwhais8TS/8QAGgEAAwEBAQEAAAAAAAAAAAAAAAECAwQFBv/EACgRAAICAQMEAQUAAwAAAAAAAAABAhEDEiExBBNBURQiMmGRoSNScf/aAAwDAQACEQMRAD8A6Wns55dDubO4zm7GNBee5beD9mCQOaeupzR2MaS49rmrqcPhGUxDGtaPugCeviirjh0kFzudmTrMkuNjIw3s2wCHOLvut+rZ2hl3fmcVp4fCsYIY1rRwaAPJFSXUoRjwjlcm+RsqklKaVRJmbaYM1DoqOPdRqrzKnRAII7l6L7R4prXUQSJPKnuoVfmvOQI/slHkTDFSa1C5T9j5J6eIGk34b1qQO+iDYiVHk40RsyUIAyNosJe0nQfMLWbCY0gUzWR0JiNn2d2hyVUNcebUhvU74T2zHaOC7GF5pXaXDgdZC77YW0hXotdbMOa/8Q177HtVJktbl6EoU8qkGJuQ9IMNRGtUk0qHKykqJBKVFJRRVjlMmyGeiO2bKeRMRCEynASlFgRhOApAKYpobHQNJGyJFqmx0BSRCxNlTsKIplPKkkFBUlj4r2pos0OY9HzWNi/bB5swBvTqVi8i8F6Wdg58alU622aTNXjsuuDxG1KlT3nk+SGHpapMKR12J9rmD3Gl3XYLMr+09V2hDR0LEzLM/wA3nFCg02ax739fMDWjhGaT3IUJSBySLu18S51SlmJJmoZP+3HqqbjdT2i76yl0Cp+lo9UHPK2iqRm3YziVXxbajajsrzBPuO5zd0xo5vY4BWQLIGNZDzBgk9m7ctoKzOToPh3HKCYBImJJjXQm6O154HjNoj00Q2e6z8IQsXQaSwzlfFiCWugl2jhBidySVsbdFxlRSa5V2sIaJMm8mwmHECYAGih9JDXAOcASJEy2Z3NJ5pPRM9CALhCvezO0ORxAk8yrDXdB+B3eY6ndCz2v3R2b1peyWDa7FDMAcrHOANwHAtAPWASgDvg1PCSdZmg0Jw1JJAEoCYuUZUKtQNBc4gNFyToBxKAJF37/AH1Jlh7S9qsMKbstRziG52lrXRIu05iAIkcdJ3I/s57QU8ZR5RhEg5Xt3tdrcG4kEEITT4FJNcmpCm2mkCiAosEh2tUk2ZMXpFDlMSomoo50ATJUSVGU+VADSknyJJiPLw9Dq1g1pcTYAk9igKh/5XP+1O0srRTB96C6OE2HaR4JYcTyTUUE56VZs7JxDn0g9xu4uPUM7oHYBCv8rCyfZ0h2GpHWx78zp8VphqMkUptL2EXaQ1auQCR2HpWJsrDNbjRlm9B7idSSatK5neibY2yym4tJkt+EazrfcO1UPZPGPrYlz3AQKJbIEC9RhA8D3LDHOWtpfbX7Oh4H29bR0G0Gc9g+5UP/AMYVcOP/ACj7QfFRv+2/9VNBzeS6Uco0929Dr4oZzI4+l413IoUsrXDcfEK4yaJaTCsqDK38IUcSJa203if69xQiYtPfdDrYkhskc0EWGs3BN+tOEqe4pK1sXaTeY2N0/qPFDxLxADmy0tN9Z6COuE9CtLRxvY2Os6dqnXNmXvBt6xqqhuxS2RFggNG4NaANPhC3PZOs1uIzOdA5Nwv1s+SxZ0/CPIJ27SZQl75yxlte5i3gsMknGLa5N8UVKaUnseiVtv0m3JMC5MGAON1LY+1eXYTGUhxBbvA1aT2eIK4Nu1eVaMrS1msuiXRccYA11uY4LV9nMfydcT7r+Ye33T3/AKissHclHVk2fo0z9uMtOP8AZ2ySZzwNSB1kBCdjmD4h2SVTnGPLIUJPhBoSyqo/azBxPYhv2qQyo8MHMaXQTrAJiwtos/kY7pMvsz5oyH/4b4Yu5RzXF2SID35cxBa8gE/EDEbrq97L4ekyiW0G5GCo4hu8TBvvPar+x9tNr4dlf3GuBs4i0OLTfTVpXNYFrqNSsQ48+o8ti4ygxTgaG14+8VWTNHHG2EMMskqXg65JZeA2+11TkakMqkS0fDUHGkTr0t1HSLnWhWpKStGbi06ZFJShKExURCmFGEjZABAFJVvpDZjMJNokToT5A9yk2qCSAbiJHCdPJAwySHKSAPIn1AASdAJJ6AvP9r4w1Kkn4jm6uA7l1XtDi8tKPtGOwXPp3rlX0g6x3r1ugx1Bz8s4uonukdb7IP8A+kp33u/W5bRqDesfYGHNKgxhFxJ7ySPAhaL7gjcRHevLzb5JV7OqHCOAdiDUq1Hn4nEjtJgDsXS+xuDqUxVzgtDsuWbExmmxvv1WrhNmUqZHJ02tPEC/ebq+1qxUT0c3WKcO3FbGfjf4jfwO/VTUQ1Txo+tH4D+pigAtjzgVevkaXaomzgXU2kEE5GEgGTJaCZA0N5uqO2a0M7fK6fC4Sm+nTPNz8kwzbOPqxodRu0XV2/8AEpe2Yuf10aDulTpwR3qJZzWA35guSSe0m5UKlUtLYpZ2luodDpOaea4ZTp9oLmS9GoR6HUoZrybdNu42UWODmhzc0GbOgOEW3EjxRqdN0TlMRMoAcVDpwtboQq9EVQGnTMHHpibKTXyp0heUAXKdhAQNm1DNSQQOUcBM3EC7Z0BMlSFT96f8qTXqxHU4PFco0EnnaHjI/YPaiGpCwNnYmHhpsHWn73w95t3LYewxPD96L5zqsfbyNeD3ummskEwhqj9+CLTru5N7dxY+35SFUzdXWP8Aj1RBU1i0gi/Ajh2rCLaexvOFo432apVa7WipP0eiTDZs9xJPbAI8t5nrKbubwGnDy1UKVEMa1rBDWgNEcB1pqtXK0kyYExv6gN5PqtMmV5H+PA4Y1BEsfgGVqfJvB+01w95rho5p3HzVHZvt9Vwjjh8Y01CBNOq0iXt3Zsxg6azIIgzqsTFbVxGIdkpscxp0iQSI1c4xAi9vFbu0tjsxNEMqkBwEtc25a6IJG/Kd4Ott9x1Ycj6elLh+PRy5sSzW1yvJuYD28p1myxpBFi1x5wuBcDdJF0f/ANRPOmUdQnsudV45UdWwlYtcS17YhwuHDcQT7zTa/kQu82HttmIZLYY5tizeOkcRO/rW3UyyRWqMvpM8EMb+mUdzoK21Kh+M9lvIKtyhNy5x6Sf3wQ2OJ7NZ8kzt0an92t+5XnPJKXLO9QjHhCxOMLHUy34XZ/GPR/eqOE27VOMc5r2ulzaZa1p+sbcNLS6w11m06HRDxFfM49HNHU2w74ntWWa5a8tyzLhBglzRmDnFhAJZ7zv6Svbxrt44o8HK9c2z0TG+1dCk9zHZi5tjAkT0XSXmuK2kzMeY42F2h7mxAiDN7J1WsiihtbZ3KtEe824G49HXYLJ2Psk1HB7hzQZE/EdwHR/wujaVMajrXZDqJwg4IwlijKWobLBPWpMcoPdzj1nzTGquY0DtcrDH2J6vVUw88EcPJadNR5OQBSxlT60fgP6mp2uQcUPrR+A/qCdzLWnTdM6cRMeC0Ykr4KG1+dUp0wQS74Z3Ei54CxWvWw7A3KBAbTA7muAv2KpTe3MHHLI1dYuAG4xfo7UbGY8B7gYs0jW9g7UED7XHcujupxUfRi8bTb9hK7gC0cQB4IrA6KZABHA8YdvWdg8XykviL5B0AAeZM93BamHMine+b3Zv7r7wssbtl5FSplYDmM3WJ7zKavhqZymcr8p5wcWutOW4IPZKlUPNb1HzRarJpMt8D79x9ERW7FJ0gRBIbJJOVsk6nrO9NTBB1Tv3fhHkma+6ksMXc8C4lskScp5g7JmOlO3V0EEAH3baGpY6j4BuGqHml4O4CJ0+CPOERrZdU4EuubC5rRcdBae1XsRuToObmaX81rXSc1oyki8E7xuW+cSHAFpzAiQWnXqO8dXBctiGTRc3iHdfvE/u6oEVHCDWqxwDyB3abl5/VdN3ZJpnodL1KxRaaNrbPtg2k7IwNe74iDzWx8Nhc8eCnsv2glpdXdSZIlrQ7nD8Vyb8APkudpbLaNxnu8gruD2YDMtm+kTuCn4UNNf00+dJO6Fjfah9SoQx/JUiYzZQXxxuJk8OpQxu1a1WG0hUbTAtMl7uJe6Ivw3LTo4UN3ZeyPJSr4imz33tbbNznXgamNY6VtHpsca2MZdXkd7gdlY6sxhzML6hMl76ggDgBcq+cfXcP5Td3ND3HxhSYQB8u9Aq7WY0vEOJpvYx0AavnKRJuLaofTY7vST8rLVWW9rbNpYjBP5TM+tTDYqaZXPc4QBNm5WNkb5G+44enRrYZ4qMklu8XEbw4bxHEfNdnWrEGo0GxaARxh8jyWVj2BzS2QC5pgb43kd6tQUVprYjuNu29zovZ3FOxTCWtGYe8xxBc0+oPGPFbNTZFRjXPj3WOcBeZDSRqNJC4rZON5DKeUDXahxMHpsF3+E9pmPw/wBYcznNPuixBFjuiQVy/ExqVnS+syNUcPfM25tIPTpr3KlXxJBa7S14JHTbcbjfulWc9lyvtRtd7auRhgZRItqb7+iF3VaOQtYzFtc8kis4mDLXENNhcCQksCljngAB3l6pLHtfkvc68PKLhwczeseag0I1B4zN01HmtDIcUxqpNYhNxA4qX0ocCgAxCIw80/iHk5VvpM7lP6QRTJjf5NcUCKld3135PVIVxcOuLAA7rAHVpF/RVzVLqs8WaR95FylWxwlpBMpS6YhuU6EXOZu5ri0WFrA3Mqe1MIX1DziGgmWjfpHdB70Ruu7QiUaqZqODS1xzGwcCQQTYjd2pUVKduyrQwrWCBxm6avQzASeqQCYHTEqw4RrY9Kg0370yG23bEHkANAEDhO/tKK/GvhoaLAFsGCLiCZEFQYpgpq0J7jGoDF9ABoU9NwnWU2VNwSANnHFO4SP31IOc5gMxiPdm3uGIHZNkRhJc4ECBMRY+84QSLbhuVWFA3c1sDQBAa9S5XMwmI1tM6AGQYH2vBZuNqkUapDiCGEy3URwuO5HIuDWg7wR2KntO9F3DO3QweHosrZDorWLr8sPu6UnXv026ytug0OzNcARIMHjdNITD7Gd9S3odUGs/zHfNVfaA3Zp/DqC4ncSr9MNaIEASTA4m58UQPG9AFik+WtP3W/pas7GseTiIDrupObE7s2bL6q6HhSZUHBIB8TU+sd0tP6lSxBuOp3/ijVHjP+U+YQ3utCGikzP2nhQ9gdvYx0WkXMX4aroNj1vqKX+239ICzsKwECb9cLSokKKHZmONx+Ejxprgto4rlKz3bi4x1Cw8AF1+1K5Yx5FyAQBqZJAHjl7lxNPDmwg9SbLiHaQkiDDO4JlBtqR1cI+F99vWghHwx5w7fIoOcGxEaUOVIBIApeUXMcn5vRAhHjmfm9EwKDh9b+T1KMgu/i/k9UdaEjOchbU2ex7qh5hu5xnI46unWYMjrRHC4UNovYXVpDZkgW3hzrzuWciohBYADc0DwVhmDe4MIqOaDzcsMIs1xnnAncgAWHUPJAr4nKWjM8EFpgOgERqAQQD2IldbBGvIcZo5xkgkSBlmDGg6lPkqkNLaYeCDfPDpaL2ykeO5CwziWAm5uZ6yrtN7w2nDmAfWQHNdqGmRIImfBEm0hxSbKjKmYAxEgGCZjtTh/FDoXa38IUnuWiIItceUGkRNjJ9yPOUSi4l9SWwLx0853oR3oc20Um1ANDHUYRSC2VMPVjDyZs1xtc2Y0lU6glr2T7zS2eHTqtCvDmOaNC10/mEErKq14Y8ixDSRNxI4piFhMLkcHEm2aPzta0jX7s9pVx2JLWPcIJEGCYGsayOKysBtF7qoDnBzTmtA3Uw4QQLXnsWlUbnp1GaFwjo7UxF7B1S9pJiQ9zeadwiJub9HSo4+uWBkPyTnHu5sxDZF4MRr0xG9RwLS0EcXuf8A1R8k+Nw3KZbkZST1y3LHjKALuEcXU2OmSWNJMRJgSYiyBjnfxhLv4DXADcQSCWGfe04aC6JgmljGtucrQ2TvjelUohxcSLuZyZ6pnzQAeoZcDxbPgCg1SZbBIEmRxsYntTOcQWjgMvc0D0Sf6ygZXr4pzG08rgJeGGRMg7hYwbK/sfEF9FjnEOcQZcBAMOcLCB0blnvo52tExleHdxNlcwFLk2BkkxNz0mfVTsMpbQBJy7i7he0kR2hXcJQAiBCpYx1z0GfMeq0sObJNBZaDAnTApJaR2YZR8K/ndh/SVTbi2fbbxnMO/VM3alJpnO0813xD7Lo374IHSRxUjLTSpByqMx9M/G0dZbccQUVuJp/bZ/UEAWgUVzuYPxHyCpjE0/tt7wjHGU8g57feO8cGpiZWqGKs/cPmEYO6VQOOaapgiA3WekKx9Lb9oKySwDJHeqeOw1TlXwDBc/hcSYhGbXa60g9266lisQzlH3E5nfq/uO9JjDOBGvAeSytoBwqTHwtGhjdO7rV0VG8R3hT5X7x/q/ugB8Efq29R8yiGq2WBxA94+8Bu5pIPT6ofLTq6espnOnWDHENPolJWhp0Twp5jd/NCk8K5sXGU2VJq0+VblIDAAL2M9gDu9emYTDsyzTp0mbubbskMCznl0bFKNnkFUOa9slwtpLgCIdqNOCalXJqOaXS0fDa3Ob0ToYXRf4n46tSrUg1rYNM+697L5jMxruXGYfa7801MwaIuHl+8a5gIHbwVRyWDgHwmIc5jiXAxvAaLZQbx2rLL5a4by0gdvBWsJWDWPaZ0ImIB5saGDqDuWe2sAAZJgXgaQOsStTMbAYRwqNJgRc9tLJbtWszEhoe46CCf2Fm09pA8dY0AIBnW5jTipvxTYqNm5ZbwTEbGFxzXglt4MGxF4B39BCniccGAEgmXZbQbmImSI1WVseoMrgSBzmkaDVgnrujbUdzG3/mN37rSgDUwmKzsa8TDhN9bEjcehGLzNhIyzMgCZiIgntWVszEBuHYXOiMwv+NyvsxTXNkEGQY8ULkGErOhzf8AnUIGJxuUgFryOLRKhiMSJbGk/NTq4pjTznNHQXAa6apMaBU8c0GzKt93NidbAuVYe0t45NwvGh6t0omK2pT5jhUp80kkZmyZBG42QHMGUuHEkEdZNlm7NEiziq+p4xp03ur9PFtaBLgLLmamMzCznbuHGPXxCEahfSbmuACA4t6t+/UKrIOv/wA0Z9rwKS5bBUabqbSQCYv170k9w2LDDzgPvEeIUaGLpuAu6wq/CR7lJr/ke1BwBszXUHyVLCNOV0buWJjcOQoz1iN2/rgrMZrQJP4z3ZnQh1KzGRmm+cCADo2byUqM9Pv+rlmbdFmm8y4TuiB43QCNSjjmPs0OnKHCQ0WkN+0TKt8kMosPeqDTgGfNc3hTlNteQb4uHzWziiTS66lXt5tJFgyboJbYe606C8uIPgFJ1MFpMfCdw3PHoqzXwfys1388iUnV7EdD7dT2lFiLRptk2Gr4sNwBHcj7SwreXrkNbZ7YsOie8vKzMO4g6X+sk/kJA9fzK9tmTVrEXgtPTcM+f7gJCK0gGMrbdA/1Q39NkqWHbmHNHvNGn/de0+EDsQqxPDQuM745Tr4uCuYSlJFoAI6hFd1kDK1Oi3KJa0nKDcCf4VQ+bQetWajaTCM7WtJkjmnQOoD4Qf8AUI7UWnQPNtYMjTeabhx+6e9UfaA85v4an/1ijcaLtPA0nsJAHuuuMwNmVgdYIu0dw6F6btekyng3BgDDFJwygAgjEU2g26l5hgCeSdw5/cG12/8AivQtsu/6ZzuLWT2YmgPLzXJ1D3ia41yUP8Qq/K1aMiHNY4HgecILeg+FwdFxW0KGUCwN9+5dL7U4rM6gTryZM9Zb6grltoYkHL1+hW+HhWE/JV5U3ORvCJP3uhUG1dY1v4JqNaM/SZ/V80Ok73j0/M+i6W9jCiFMgAGTINhuuB32VqjiryY776Hw/sqvwGQTwO4fw58JHaEIuBaRxjd19u/9wpGzZG0Nbbvt9XRfq+Sdu0+iPzWWVRsCLmWjRo3Njf5pqgBEX14J2KjTr7RDmmRNwOI/dlGjtFsCcotvhZwwxy5QHaz7pUjs97gBkdb7pSGX6uNBIMDs0SrFrgCQLEeN/MoDdmVIHMd/SQrbsK7KIYQRrMX6rpgWWUGmmRA0KtUz9XCp4Z5gzaxsrFJ31Z6vRTRaMPliNdI+XyR8NXmgRwJ86fyVCoHHXgfHMVPAOPJvG6SfI+iaIos4J5yDTf5lJU6VeBHSfMpJ2I2mV3TpbPHZKFQa2m0mTflRcjV1JjR2WHignajP9Ng7Sf34qzhdptd/KpmARmvoYB1HV1KC6JPxsOdEe/a+6Xf2QsSW1AA50AOfaxkFrIOtrtVw41g+GmJ6QGjs0Ch/nDAPfpDsafmnQUUW0miDMwwNjqcD5BaL8UOTZb+ZU3H7NKD0/wBkAbeaDHKU44w090BNV9om/wCp3NMeA6u5AUV2FxJJBgsaNLyKhdHcVN7CZhrj7+7jEIJ220nV0dDN/cpP202LCobbwNTpFwlsOi7Sa+f4bzc7uLIHirW0G1c9Uck+CGxYRI5OTIm0A6Tqsn/PhuY/vA3/AIuCTduPg81/ZUix03EpC0l8UahmKDrz9re9rh4BFp1Kod/CjfBIH8zPvPCQsM7SqHVs2tmcXR03F0ECoBuFu9Ox6TpW4iqBB5NthrUaNA8bifteCBiqHKxmfRkBws8/EKYOg/7fiserWqP1yWke7r13up0qlUDLngAEQGt+XQgNJtsouylgqUYObe8nnmoTo3/uHuXT7Y9oqJocnyhzODRzmEN5rqbiGkSRJpiDfXQrz2Hz/FdfWIHkOChiC+I5SoQItnd8+gLOeNT5Li9PB1XtFtJlR9Msc4w0zmEakEW/q7lgYuq0nngkTuEnuUaVBrXuBJjWTJ3dKnVpAusf3ZVGNKkDdgM9KbU3kW1DQSbzv6k4fqeS6hzeyf2UepzYjifRKpU5sxw9VW5OxBmIt/B6DzgO6Bxui4fGvH8lpnQZoj/23Th0hRpOHcnuLYL9Lef5TP6j8kzK9U6Mpdzj6qQciUzrusgZB1WsRP1Y6mn1chO5Q2L2j8oUwbR0pnCHIAZmCdF6ng35JjQI/mO8B5BKrUjv+SDUeSlQC5ODOYmQdVZo1Obb96Ku9+nalRqiOhMQGqLm4/YI9UCkbVr7572lBr4w5j1nhx/sgtrnnGdYnThCqyaZXqPuUkN9ymSCi19EB3b0cYJtpA/cpg6/arAPn8/mposojBATp3K39HboANFLLZyTXX7wigIspDuUhSEqbbJ26ooLHFIDVTpNHYY9U9UXQ8O7zHmPmmA7mjw9FKwabbkwdc9SkHS0ngEAAabhGLvJQpPAv2JG89aQEqijyl/3xn1TOcoxZMAjXc5QqP8AeCi2pvQC/fxQBqMdmg8WjyhWCIIWThqsR3q0cToTYBICy91/RSyW7PVVHYxszKGNqSOa0nqTA0GtUI81WONfEime9AdiKrh7hCBGmwJOxAB7IWYxlU207ZRKWyyfek9ZPogCwMa0G5A3qNXaTNxnqU2bKH2R2D5q5R2Y7cPAJgZJxDnGzXR1R5op5QxDI/ER6LcpYOPfIHVr3Iww9L7x7SPJIDnfoVQmSR1KQwUfH6roWYKjMz3lxWhRoUzHPHYxxPZdS5V4KUbOTobLadBJ6G/IK432fJ3DtifOV2VLAtiecRxMAeIt3oeI2zhqGtRk8GnM7uCyefxFFrF7ZzQ9kX/Z8HfJJaj/AG7w86PPYP8A9JKe5k9D7cPZwbqUKbRbtUalSR2IYqWXSYlife7EEuuk2uIPZ5oDq4lAFtrhfqU6I50/vRUPpaf6fCANF1QZih0aUHt9VQ/zO9gTOtlF2MefdEdcyiwo06bolCc8Xvqq9Km8j+xU27PdxM9SAJMCmaoG9Go7I4knr0Vpmym8B3IoLM44gaJqlcCYBJjcCtyls7g3wVhuAP2YQBzApVDoyOsoh2bVP2QPFdQ3AHoHai09kzx7GuKVr2G5yTPZ132/BW2bCsAXuI4LrGbCcdx7YHqrNP2fHxFTrgilCTOTp7IYPhnrurVPCtGgAXV09i0hqCesmPBXKWCpjSkzuB81DzxXCKWJs4wUAi08G4+6x56mk+QXbMt7rWjqEKbqp3lQ+p9Irs/k49mx6x/lO7RHnCt0vZ2sfhY3rI9JXQVsU1t3PDRxJgDvhZmK9qcNTtyoeeDJJ74hLvTfCK7UVyQZ7M1IvUaOqfkFIezH2qvh8ysnF/4g0x7lNzj0kDwErGxnt3iH+7lpjdlAnvMoTyv8A1jR3FL2eojUk9JJjwhAxFfBUhznU+EA5j3CSuHp4HG4kyc7gd7pDeyTELQw/sDUPv1A38MuPoPFJr/aQ014iadb20wlP+HRc88TlYPInwWbiPb2u+1JrWTwbLu93oFr4P2KoM95rqh4uOUdw+a2MNhmU7MYxn4QAfASp1wXCsqpf8ONp7Nx2JEPL8pueVcQLaGDr3LQwf8Ah40QatWfusEDvPyXTmuOKjyvQe/+6l5JPjYNC8lNnspgwI5IHpLnz+pJWs7uhJR9Xv8ApVI8kcUEGyZJekcZCUDEHzTpJMCdPctejTFrDuTJIEy5TYOARgEklXgRNiMGDgEkkMEa2FpCNB3KdW2lupJJZeTTwNQMkTfrV2nTE6BJJTIpcmmKQGgA6gnlJJcvk2RLcmojRJJDGWIsOv0UWHy9UySzZSLVESDN9Ne1cp7T4l7G81zm3+EkeSSS0wcinwcJiapJuSeskoDtU6S7TmDYVonRegezWEZyQdkbm4wJ70kljm+0qH3G1TSJSSXGdKAPCDCSS0RAVoUgkkhDESkkkqEf/9k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898421" y="3284984"/>
            <a:ext cx="3689803" cy="2592288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o-RO"/>
          </a:p>
        </p:txBody>
      </p:sp>
      <p:pic>
        <p:nvPicPr>
          <p:cNvPr id="11275" name="Picture 11" descr="C:\Users\Elev\Desktop\Fără titl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844824"/>
            <a:ext cx="6192688" cy="4638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835696" y="620688"/>
            <a:ext cx="6589199" cy="1280890"/>
          </a:xfrm>
        </p:spPr>
        <p:txBody>
          <a:bodyPr/>
          <a:lstStyle/>
          <a:p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Colegiul Național Dragoș Vodă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942415" y="2492896"/>
            <a:ext cx="6591985" cy="3418326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3200" b="1" dirty="0" smtClean="0">
                <a:ln/>
                <a:solidFill>
                  <a:schemeClr val="accent3"/>
                </a:solidFill>
              </a:rPr>
              <a:t>Câmpulung Moldovenesc</a:t>
            </a:r>
            <a:endParaRPr lang="ro-RO" sz="32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10242" name="Picture 2" descr="http://dragosvoda.ro/wp-content/themes/sight/images/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3356992"/>
            <a:ext cx="2857500" cy="2828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908748242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2195736" y="620688"/>
            <a:ext cx="6190456" cy="2016223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Clasa a XI-a F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998576" y="3140968"/>
            <a:ext cx="6296744" cy="1656184"/>
          </a:xfrm>
        </p:spPr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en-US" sz="3200" b="1" dirty="0" smtClean="0">
                <a:ln/>
                <a:solidFill>
                  <a:schemeClr val="accent3"/>
                </a:solidFill>
              </a:rPr>
              <a:t>Clas</a:t>
            </a:r>
            <a:r>
              <a:rPr lang="ro-RO" sz="3200" b="1" dirty="0" smtClean="0">
                <a:ln/>
                <a:solidFill>
                  <a:schemeClr val="accent3"/>
                </a:solidFill>
              </a:rPr>
              <a:t>ă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 cu specializare la profilul uman</a:t>
            </a:r>
            <a:r>
              <a:rPr lang="ro-RO" sz="3200" b="1" dirty="0">
                <a:ln/>
                <a:solidFill>
                  <a:schemeClr val="accent3"/>
                </a:solidFill>
              </a:rPr>
              <a:t> </a:t>
            </a:r>
            <a:r>
              <a:rPr lang="ro-RO" sz="3200" b="1" dirty="0" smtClean="0">
                <a:ln/>
                <a:solidFill>
                  <a:schemeClr val="accent3"/>
                </a:solidFill>
              </a:rPr>
              <a:t>Ş</a:t>
            </a:r>
            <a:r>
              <a:rPr lang="en-US" sz="3200" b="1" dirty="0" smtClean="0">
                <a:ln/>
                <a:solidFill>
                  <a:schemeClr val="accent3"/>
                </a:solidFill>
              </a:rPr>
              <a:t>t</a:t>
            </a:r>
            <a:r>
              <a:rPr lang="ro-RO" sz="3200" b="1" dirty="0" smtClean="0">
                <a:ln/>
                <a:solidFill>
                  <a:schemeClr val="accent3"/>
                </a:solidFill>
              </a:rPr>
              <a:t>iinţe Sociale.</a:t>
            </a:r>
          </a:p>
          <a:p>
            <a:endParaRPr lang="ro-RO" sz="32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5485746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3275856" y="624110"/>
            <a:ext cx="5258544" cy="1280890"/>
          </a:xfrm>
        </p:spPr>
        <p:txBody>
          <a:bodyPr/>
          <a:lstStyle/>
          <a:p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Științe Sociale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2800" b="1" dirty="0" smtClean="0">
                <a:ln/>
                <a:solidFill>
                  <a:schemeClr val="accent3"/>
                </a:solidFill>
              </a:rPr>
              <a:t>   Clasa a XI-a F este localizată la demisolul Colegiului Național Dragoș Vodă, în sala nr. 4</a:t>
            </a:r>
            <a:r>
              <a:rPr lang="it-IT" sz="2800" b="1" dirty="0" smtClean="0">
                <a:ln/>
                <a:solidFill>
                  <a:schemeClr val="accent3"/>
                </a:solidFill>
              </a:rPr>
              <a:t>4</a:t>
            </a:r>
            <a:endParaRPr lang="ro-RO" sz="28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8214218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Clasa a XI-a F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sz="2400" b="1" dirty="0" smtClean="0">
                <a:ln/>
                <a:solidFill>
                  <a:schemeClr val="accent3"/>
                </a:solidFill>
              </a:rPr>
              <a:t>Clasa a XI-a F are în prezent un efectiv de 32 de elevi, dintre care 7 băieți și 25 de fete.</a:t>
            </a:r>
          </a:p>
          <a:p>
            <a:r>
              <a:rPr lang="ro-RO" sz="2400" b="1" dirty="0" smtClean="0">
                <a:ln/>
                <a:solidFill>
                  <a:schemeClr val="accent3"/>
                </a:solidFill>
              </a:rPr>
              <a:t>Clasa este condusă de doamna profesor-diriginte Duminică Doina.</a:t>
            </a:r>
          </a:p>
          <a:p>
            <a:r>
              <a:rPr lang="ro-RO" sz="2400" b="1" dirty="0" smtClean="0">
                <a:ln/>
                <a:solidFill>
                  <a:schemeClr val="accent3"/>
                </a:solidFill>
              </a:rPr>
              <a:t>Doamna Duminică Doina este profesoară de matematică.</a:t>
            </a:r>
            <a:endParaRPr lang="ro-RO" sz="2400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090372"/>
      </p:ext>
    </p:extLst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Colectivul Clasei</a:t>
            </a:r>
            <a:endParaRPr lang="ro-RO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o-RO"/>
          </a:p>
        </p:txBody>
      </p:sp>
      <p:pic>
        <p:nvPicPr>
          <p:cNvPr id="2050" name="Picture 2" descr="http://www.cugetliber.ro/imagini/original/elevi1369738766-137725432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2060848"/>
            <a:ext cx="7153275" cy="4457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Domenii de specializare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b="1" dirty="0" smtClean="0">
                <a:ln/>
                <a:solidFill>
                  <a:schemeClr val="accent3"/>
                </a:solidFill>
              </a:rPr>
              <a:t>Limba și literatura română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Istorie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Limba Engleză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Geografie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Logică și Argumentare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Psihologie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Economie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Filosofie</a:t>
            </a:r>
            <a:endParaRPr lang="ro-RO" b="1" dirty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949333"/>
      </p:ext>
    </p:extLst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945201" y="404664"/>
            <a:ext cx="6589199" cy="1080120"/>
          </a:xfrm>
        </p:spPr>
        <p:txBody>
          <a:bodyPr>
            <a:normAutofit fontScale="90000"/>
          </a:bodyPr>
          <a:lstStyle/>
          <a:p>
            <a:r>
              <a:rPr lang="ro-RO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Profesori, respectiv materii predate</a:t>
            </a:r>
            <a:endParaRPr lang="ro-RO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1942415" y="1484784"/>
            <a:ext cx="6591985" cy="5373216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o-RO" b="1" dirty="0" smtClean="0">
                <a:ln/>
                <a:solidFill>
                  <a:schemeClr val="accent3"/>
                </a:solidFill>
              </a:rPr>
              <a:t>Limba și literatura         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- D-na Iosep Roxana Maria</a:t>
            </a:r>
          </a:p>
          <a:p>
            <a:r>
              <a:rPr lang="en-US" b="1" dirty="0" smtClean="0">
                <a:ln/>
                <a:solidFill>
                  <a:schemeClr val="accent3"/>
                </a:solidFill>
              </a:rPr>
              <a:t>Limba Englez</a:t>
            </a:r>
            <a:r>
              <a:rPr lang="ro-RO" b="1" dirty="0" smtClean="0">
                <a:ln/>
                <a:solidFill>
                  <a:schemeClr val="accent3"/>
                </a:solidFill>
              </a:rPr>
              <a:t>ă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      </a:t>
            </a:r>
            <a:r>
              <a:rPr lang="ro-RO" b="1" dirty="0" smtClean="0">
                <a:ln/>
                <a:solidFill>
                  <a:schemeClr val="accent3"/>
                </a:solidFill>
              </a:rPr>
              <a:t>          </a:t>
            </a:r>
            <a:r>
              <a:rPr lang="en-US" b="1" dirty="0" smtClean="0">
                <a:ln/>
                <a:solidFill>
                  <a:schemeClr val="accent3"/>
                </a:solidFill>
              </a:rPr>
              <a:t>- </a:t>
            </a:r>
            <a:r>
              <a:rPr lang="ro-RO" b="1" dirty="0" smtClean="0">
                <a:ln/>
                <a:solidFill>
                  <a:schemeClr val="accent3"/>
                </a:solidFill>
              </a:rPr>
              <a:t>D-na Hriţcu Alina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Limba Franceză              - D-na Boguş Mariana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Matematica                    - D-na Duminică Doina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Fizică(Misterele Ştiinţei)  - Ciobanu Adina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Istorie                                - D-na Piticar Natalia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Geografie                        - D-nul Piticar  Toader Mihai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Economia                        - D-na Vasiliu Doiniţa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Sociologia                        - D-na Moruzi Laura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Religia, Exegeză Biblică  - D-nul Ionescu Ionuţ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Tehnologia Informaţiei    - D-nul Anastasiu Gabriel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Sport, Baschet                  - D-na Mehno Georgeta</a:t>
            </a:r>
          </a:p>
          <a:p>
            <a:r>
              <a:rPr lang="ro-RO" b="1" dirty="0" smtClean="0">
                <a:ln/>
                <a:solidFill>
                  <a:schemeClr val="accent3"/>
                </a:solidFill>
              </a:rPr>
              <a:t>Educaţie Artistică            - D-nul Faraon Bogdan</a:t>
            </a:r>
          </a:p>
          <a:p>
            <a:endParaRPr lang="ro-RO" b="1" dirty="0" smtClean="0">
              <a:ln/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63509757"/>
      </p:ext>
    </p:extLst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1CACE3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Adier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169</TotalTime>
  <Words>482</Words>
  <Application>Microsoft Office PowerPoint</Application>
  <PresentationFormat>Presentazione su schermo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14" baseType="lpstr">
      <vt:lpstr>Adiere</vt:lpstr>
      <vt:lpstr>Istoricul Colegiului Naţional Dragoş Vodă</vt:lpstr>
      <vt:lpstr>Profilul Colegiului Naţional Dragoş Vodă</vt:lpstr>
      <vt:lpstr>Colegiul Național Dragoș Vodă</vt:lpstr>
      <vt:lpstr>Clasa a XI-a F</vt:lpstr>
      <vt:lpstr>Științe Sociale</vt:lpstr>
      <vt:lpstr>Clasa a XI-a F</vt:lpstr>
      <vt:lpstr>Colectivul Clasei</vt:lpstr>
      <vt:lpstr>Domenii de specializare</vt:lpstr>
      <vt:lpstr>Profesori, respectiv materii predate</vt:lpstr>
      <vt:lpstr>       Colectivul clasei de Crăciun</vt:lpstr>
      <vt:lpstr>De Crăciun</vt:lpstr>
      <vt:lpstr>Diapositiva 12</vt:lpstr>
      <vt:lpstr>Proiect realizat de Bodnar Marinela sub îndrumarea domnului profesor Anastasiu Gabriel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Clasa a XI-a F</dc:title>
  <dc:creator>Elev</dc:creator>
  <cp:lastModifiedBy>marenela</cp:lastModifiedBy>
  <cp:revision>19</cp:revision>
  <dcterms:created xsi:type="dcterms:W3CDTF">2013-10-18T08:28:01Z</dcterms:created>
  <dcterms:modified xsi:type="dcterms:W3CDTF">2013-11-17T20:10:52Z</dcterms:modified>
</cp:coreProperties>
</file>