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BF28-02C3-48A1-AE3E-34E3F409DA04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2948-0EE0-446C-A966-89AC45EC1A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0189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229060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7" y="0"/>
            <a:ext cx="276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20110" y="280489"/>
            <a:ext cx="2133602" cy="1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133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401"/>
            <a:ext cx="253803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579332" y="2354866"/>
            <a:ext cx="4785932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810000"/>
            <a:ext cx="2900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810000"/>
            <a:ext cx="19049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2014-01-31T19:16:59Z</dcterms:created>
  <dcterms:modified xsi:type="dcterms:W3CDTF">2014-01-31T19:37:08Z</dcterms:modified>
</cp:coreProperties>
</file>