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Se afișează documentul Rezolvarea problemei 3 - fișa lecției - cls. a X - a D - prof. Cosma Teodora, 21.10.20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Se afișează documentul Rezolvarea problemei 3 - fișa lecției - cls. a X - a D - prof. Cosma Teodora, 21.10.20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Teodora\Documents\Folder nou\Activități - 20.10.2020\Rezolvarea problemei 3 - fișa lecției - cls. a X - a D - prof. Cosma Teodora, 21.10.2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odora\Documents\Folder nou\Activități - 20.10.2020\Rezolvarea problemei 4 - fișa lecției - cls. a X - a D - prof. Cosma Teodora, 21.10.2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odora\Documents\Folder nou\Activități - 20.10.2020\Rezolvarea problemei 5 - fișa lecției - cls. a X - a D - prof. Cosma Teodora, 21.10.2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odora\Documents\Folder nou\Activități - 20.10.2020\Reprezentarea grafică a funcțiilor - problema 6 - fișa lecției - cls. a X - a D - prof. Cosma Teodora, 21.10.2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2020-10-21T10:42:01Z</dcterms:modified>
</cp:coreProperties>
</file>