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533400"/>
            <a:ext cx="3059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Portofoliu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5867400"/>
            <a:ext cx="3581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http://mathematicalvariety.blogspot.ro/2017/02/rationamentul-geometric-in-corpuri.html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2017-02-20T22:11:13Z</dcterms:modified>
</cp:coreProperties>
</file>