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40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59372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it-IT" sz="3600" kern="10" spc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 Black"/>
              </a:rPr>
              <a:t>Careu cu noțiuni matematice - nr. 5</a:t>
            </a:r>
            <a:endParaRPr lang="en-US" sz="3600" kern="10" spc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600" y="1066800"/>
          <a:ext cx="4054864" cy="3784604"/>
        </p:xfrm>
        <a:graphic>
          <a:graphicData uri="http://schemas.openxmlformats.org/drawingml/2006/table">
            <a:tbl>
              <a:tblPr/>
              <a:tblGrid>
                <a:gridCol w="253169"/>
                <a:gridCol w="253169"/>
                <a:gridCol w="253169"/>
                <a:gridCol w="253169"/>
                <a:gridCol w="253169"/>
                <a:gridCol w="253169"/>
                <a:gridCol w="253169"/>
                <a:gridCol w="253169"/>
                <a:gridCol w="253689"/>
                <a:gridCol w="253689"/>
                <a:gridCol w="253689"/>
                <a:gridCol w="253689"/>
                <a:gridCol w="253689"/>
                <a:gridCol w="253689"/>
                <a:gridCol w="253689"/>
                <a:gridCol w="253689"/>
              </a:tblGrid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2667000"/>
            <a:ext cx="1238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5257800"/>
            <a:ext cx="15144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581400"/>
            <a:ext cx="20764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199124">
            <a:off x="1030063" y="2437057"/>
            <a:ext cx="13239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434400">
            <a:off x="6728334" y="4367140"/>
            <a:ext cx="21145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98451">
            <a:off x="7023193" y="1062934"/>
            <a:ext cx="15430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5029200"/>
            <a:ext cx="23717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8388567">
            <a:off x="129891" y="1523483"/>
            <a:ext cx="2371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8271874">
            <a:off x="6648813" y="2328238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1000" y="5029200"/>
            <a:ext cx="24003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16</cp:revision>
  <dcterms:created xsi:type="dcterms:W3CDTF">2006-08-16T00:00:00Z</dcterms:created>
  <dcterms:modified xsi:type="dcterms:W3CDTF">2015-07-16T07:21:59Z</dcterms:modified>
</cp:coreProperties>
</file>