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3"/>
  </p:notesMasterIdLst>
  <p:sldIdLst>
    <p:sldId id="260" r:id="rId3"/>
    <p:sldId id="259" r:id="rId4"/>
    <p:sldId id="256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E88C-10B2-410C-BB6D-4578769516A2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5DCC-5ACF-4C33-B2BD-B4D6A4C8AC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CC2B25-BBB3-4F12-A0A9-527305936B8D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514A8F-8A5F-49AA-9083-A3219C62659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70114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Ustensile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laborator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5257800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Tudor </a:t>
            </a:r>
            <a:r>
              <a:rPr lang="en-US" dirty="0" err="1" smtClean="0">
                <a:solidFill>
                  <a:srgbClr val="0066FF"/>
                </a:solidFill>
                <a:latin typeface="Comic Sans MS" pitchFamily="66" charset="0"/>
              </a:rPr>
              <a:t>Constantin</a:t>
            </a:r>
            <a:endParaRPr lang="en-US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0066FF"/>
                </a:solidFill>
                <a:latin typeface="Comic Sans MS" pitchFamily="66" charset="0"/>
              </a:rPr>
              <a:t>Clasa</a:t>
            </a:r>
            <a:r>
              <a:rPr lang="en-US" dirty="0" smtClean="0">
                <a:solidFill>
                  <a:srgbClr val="0066FF"/>
                </a:solidFill>
                <a:latin typeface="Comic Sans MS" pitchFamily="66" charset="0"/>
              </a:rPr>
              <a:t> a XI-a </a:t>
            </a:r>
            <a:r>
              <a:rPr lang="en-US" sz="2800" dirty="0" smtClean="0">
                <a:solidFill>
                  <a:srgbClr val="0066FF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rgbClr val="00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ureta_20_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553200" cy="4903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5715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Comic Sans MS" pitchFamily="66" charset="0"/>
              </a:rPr>
              <a:t>Biureta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rlenmeyer_flask_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5029200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057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Pahar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Erlenmeyer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icator-pentru-vid--din-sticla-termorezistenta-89704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5695950" cy="3816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0" y="762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Comic Sans MS" pitchFamily="66" charset="0"/>
              </a:rPr>
              <a:t>Exicator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676400"/>
            <a:ext cx="59436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Ustensile</a:t>
            </a:r>
            <a:endParaRPr lang="en-US" sz="8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ceramica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-17d9037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5457825" cy="3638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838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Comic Sans MS" pitchFamily="66" charset="0"/>
              </a:rPr>
              <a:t>Creuzet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4f78de1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662112"/>
            <a:ext cx="5143500" cy="3533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Comic Sans MS" pitchFamily="66" charset="0"/>
              </a:rPr>
              <a:t>Capsula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69fdc0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1619250"/>
            <a:ext cx="4772025" cy="361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Comic Sans MS" pitchFamily="66" charset="0"/>
              </a:rPr>
              <a:t>Mojar</a:t>
            </a: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 cu pistil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76400"/>
            <a:ext cx="676659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err="1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Ustensile</a:t>
            </a:r>
            <a:r>
              <a:rPr lang="en-US" sz="80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en-US" sz="80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din </a:t>
            </a:r>
          </a:p>
          <a:p>
            <a:pPr algn="ctr"/>
            <a:r>
              <a:rPr lang="en-US" sz="80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Metal</a:t>
            </a:r>
            <a:endParaRPr lang="en-US" sz="80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110614080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7600"/>
            <a:ext cx="29718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33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Trepied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 descr="31-7a49b954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2325218"/>
            <a:ext cx="5486400" cy="4532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za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76500"/>
            <a:ext cx="47244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Spirtiera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(metal)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19200"/>
            <a:ext cx="79639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u="sng" cap="all" spc="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Ustensile</a:t>
            </a:r>
            <a:r>
              <a:rPr lang="en-US" sz="7200" b="1" u="sng" cap="all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en-US" sz="7200" b="1" u="sng" cap="all" spc="0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din </a:t>
            </a:r>
            <a:r>
              <a:rPr lang="en-US" sz="7200" b="1" u="sng" cap="all" spc="0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sticla</a:t>
            </a:r>
            <a:endParaRPr lang="en-US" sz="7200" b="1" u="sng" cap="all" spc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sti-pentru-baloane-rotilabo-x1001-284115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7010400" cy="4533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Comic Sans MS" pitchFamily="66" charset="0"/>
              </a:rPr>
              <a:t>Cleste</a:t>
            </a: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Comic Sans MS" pitchFamily="66" charset="0"/>
              </a:rPr>
              <a:t>creuzet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70114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Ustensile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de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laborator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4" descr="pahare-berzelius-pmp-9276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008"/>
            <a:ext cx="5943600" cy="5269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2895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Pahar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Berzelius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6825"/>
            <a:ext cx="5715000" cy="559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457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Eprubete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icle-de-ceas-c0791-258878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0"/>
            <a:ext cx="3770722" cy="2438400"/>
          </a:xfrm>
          <a:prstGeom prst="rect">
            <a:avLst/>
          </a:prstGeom>
        </p:spPr>
      </p:pic>
      <p:pic>
        <p:nvPicPr>
          <p:cNvPr id="5" name="Picture 4" descr="sticle-de-ceas-c0791-2588781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3770722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4648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Sticla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 de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ceas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_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752600"/>
            <a:ext cx="2288051" cy="3019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685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Balon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sticla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6461-e6471-e6481-e6491-e6501-e6511-kt701-kt711-kt721-kt731-kt741-kt751--palnie-de-separare-2495829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43434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981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Palnie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de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separare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sticla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lindru-gradat-50ml_5665781_13340469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4648200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3048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Cilindru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gradat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a gradu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5715000" cy="429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838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Pipeta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radata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56</Words>
  <Application>Microsoft Office PowerPoint</Application>
  <PresentationFormat>On-screen Show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9</cp:revision>
  <dcterms:created xsi:type="dcterms:W3CDTF">2013-10-09T15:30:47Z</dcterms:created>
  <dcterms:modified xsi:type="dcterms:W3CDTF">2013-10-09T16:58:51Z</dcterms:modified>
</cp:coreProperties>
</file>