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3429000" y="381000"/>
            <a:ext cx="2252662" cy="652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err="1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Procente</a:t>
            </a:r>
            <a:endParaRPr lang="en-US" sz="3600" kern="10" spc="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1219200"/>
            <a:ext cx="315277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1981200"/>
            <a:ext cx="60483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24200" y="2362200"/>
            <a:ext cx="290512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95600" y="4114800"/>
            <a:ext cx="35052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14400" y="3200400"/>
            <a:ext cx="73818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514600" y="5029200"/>
            <a:ext cx="4143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124200" y="5638800"/>
            <a:ext cx="32004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7035153" y="6488668"/>
            <a:ext cx="21088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Prof. </a:t>
            </a:r>
            <a:r>
              <a:rPr lang="en-US" dirty="0" err="1" smtClean="0"/>
              <a:t>Cosma</a:t>
            </a:r>
            <a:r>
              <a:rPr lang="en-US" dirty="0" smtClean="0"/>
              <a:t> </a:t>
            </a:r>
            <a:r>
              <a:rPr lang="en-US" dirty="0" err="1" smtClean="0"/>
              <a:t>Teodora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304800"/>
            <a:ext cx="41338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1371600"/>
            <a:ext cx="5638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3276600"/>
            <a:ext cx="8325052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2800" y="4038600"/>
            <a:ext cx="25622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371600" y="5029200"/>
            <a:ext cx="653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0" y="5791200"/>
            <a:ext cx="80200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7035153" y="6488668"/>
            <a:ext cx="21088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Prof. </a:t>
            </a:r>
            <a:r>
              <a:rPr lang="en-US" dirty="0" err="1" smtClean="0"/>
              <a:t>Cosma</a:t>
            </a:r>
            <a:r>
              <a:rPr lang="en-US" dirty="0" smtClean="0"/>
              <a:t> </a:t>
            </a:r>
            <a:r>
              <a:rPr lang="en-US" dirty="0" err="1" smtClean="0"/>
              <a:t>Teodora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381000"/>
            <a:ext cx="4724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524000"/>
            <a:ext cx="845813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4038600"/>
            <a:ext cx="83820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7035153" y="6488668"/>
            <a:ext cx="21088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Prof. </a:t>
            </a:r>
            <a:r>
              <a:rPr lang="en-US" dirty="0" err="1" smtClean="0"/>
              <a:t>Cosma</a:t>
            </a:r>
            <a:r>
              <a:rPr lang="en-US" dirty="0" smtClean="0"/>
              <a:t> </a:t>
            </a:r>
            <a:r>
              <a:rPr lang="en-US" dirty="0" err="1" smtClean="0"/>
              <a:t>Teodora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3124200" y="381000"/>
            <a:ext cx="2743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T. V. A.</a:t>
            </a:r>
            <a:endParaRPr lang="en-US" sz="3600" kern="10" spc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828800"/>
            <a:ext cx="8367712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3962400"/>
            <a:ext cx="5105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38400" y="5791200"/>
            <a:ext cx="4410740" cy="679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7035153" y="6488668"/>
            <a:ext cx="21088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Prof. </a:t>
            </a:r>
            <a:r>
              <a:rPr lang="en-US" dirty="0" err="1" smtClean="0"/>
              <a:t>Cosma</a:t>
            </a:r>
            <a:r>
              <a:rPr lang="en-US" dirty="0" smtClean="0"/>
              <a:t> </a:t>
            </a:r>
            <a:r>
              <a:rPr lang="en-US" dirty="0" err="1" smtClean="0"/>
              <a:t>Teodora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9067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4114800"/>
            <a:ext cx="356711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5562600"/>
            <a:ext cx="757816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7035153" y="6488668"/>
            <a:ext cx="21088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Prof. </a:t>
            </a:r>
            <a:r>
              <a:rPr lang="en-US" dirty="0" err="1" smtClean="0"/>
              <a:t>Cosma</a:t>
            </a:r>
            <a:r>
              <a:rPr lang="en-US" dirty="0" smtClean="0"/>
              <a:t> </a:t>
            </a:r>
            <a:r>
              <a:rPr lang="en-US" dirty="0" err="1" smtClean="0"/>
              <a:t>Teodora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27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19</cp:revision>
  <dcterms:created xsi:type="dcterms:W3CDTF">2006-08-16T00:00:00Z</dcterms:created>
  <dcterms:modified xsi:type="dcterms:W3CDTF">2020-11-09T19:37:36Z</dcterms:modified>
</cp:coreProperties>
</file>