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35D40-AA2D-467E-B84E-E44B3A743B07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3D747-8460-4F47-9BB6-68EE619750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D747-8460-4F47-9BB6-68EE619750A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40512">
            <a:off x="159326" y="4078819"/>
            <a:ext cx="3043502" cy="248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8354">
            <a:off x="313293" y="630081"/>
            <a:ext cx="3664470" cy="242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6096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971800"/>
            <a:ext cx="2913231" cy="236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6846" y="990600"/>
            <a:ext cx="134815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7310" y="4195738"/>
            <a:ext cx="3126690" cy="26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28601"/>
            <a:ext cx="286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://www.antena3.ro/thumbs/big2/2014/04/29/vesti-bune-pentru-biciclisti-98-de-kilometri-de-piste-noi-in-bucuresti-25737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5334000"/>
            <a:ext cx="2514600" cy="135255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6629219"/>
            <a:ext cx="1204912" cy="22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2014-11-18T20:13:47Z</dcterms:modified>
</cp:coreProperties>
</file>