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terferente.ro/images/stories/colorat/vara/vara%20sporturi%20planse%20color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03909"/>
            <a:ext cx="4953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2990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324601"/>
            <a:ext cx="5334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45" y="6324601"/>
            <a:ext cx="590550" cy="27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378" y="103909"/>
            <a:ext cx="186170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578" y="3200400"/>
            <a:ext cx="1785505" cy="77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626" y="4100943"/>
            <a:ext cx="771525" cy="20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01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3</cp:revision>
  <dcterms:created xsi:type="dcterms:W3CDTF">2006-08-16T00:00:00Z</dcterms:created>
  <dcterms:modified xsi:type="dcterms:W3CDTF">2014-07-17T05:50:34Z</dcterms:modified>
</cp:coreProperties>
</file>