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489949">
            <a:off x="338603" y="743184"/>
            <a:ext cx="17335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228600"/>
            <a:ext cx="4981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674846">
            <a:off x="293218" y="2093683"/>
            <a:ext cx="2028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581400"/>
            <a:ext cx="20383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213234">
            <a:off x="467310" y="4831490"/>
            <a:ext cx="17240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91400" y="914400"/>
            <a:ext cx="10572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67600" y="1828800"/>
            <a:ext cx="10572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39000" y="3124200"/>
            <a:ext cx="14001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9210859">
            <a:off x="2333161" y="5481947"/>
            <a:ext cx="20383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343400" y="5257800"/>
            <a:ext cx="17335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20075762">
            <a:off x="6177929" y="4811976"/>
            <a:ext cx="24765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743200" y="1219200"/>
          <a:ext cx="4114794" cy="3352800"/>
        </p:xfrm>
        <a:graphic>
          <a:graphicData uri="http://schemas.openxmlformats.org/drawingml/2006/table">
            <a:tbl>
              <a:tblPr/>
              <a:tblGrid>
                <a:gridCol w="274148"/>
                <a:gridCol w="274148"/>
                <a:gridCol w="274148"/>
                <a:gridCol w="274148"/>
                <a:gridCol w="274148"/>
                <a:gridCol w="274148"/>
                <a:gridCol w="274148"/>
                <a:gridCol w="274148"/>
                <a:gridCol w="274148"/>
                <a:gridCol w="274577"/>
                <a:gridCol w="274577"/>
                <a:gridCol w="274577"/>
                <a:gridCol w="274577"/>
                <a:gridCol w="274577"/>
                <a:gridCol w="274577"/>
              </a:tblGrid>
              <a:tr h="223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315200" y="6400800"/>
            <a:ext cx="14097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11</cp:revision>
  <dcterms:created xsi:type="dcterms:W3CDTF">2006-08-16T00:00:00Z</dcterms:created>
  <dcterms:modified xsi:type="dcterms:W3CDTF">2015-07-15T16:30:41Z</dcterms:modified>
</cp:coreProperties>
</file>