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616DA1-DB05-4606-A83B-199F7E55DA2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E0AA31-656C-4AF4-B9CC-51BBD50387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12</cp:revision>
  <dcterms:created xsi:type="dcterms:W3CDTF">2006-08-16T00:00:00Z</dcterms:created>
  <dcterms:modified xsi:type="dcterms:W3CDTF">2020-05-06T20:16:42Z</dcterms:modified>
</cp:coreProperties>
</file>