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1" y="-1143002"/>
            <a:ext cx="68580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19710652">
            <a:off x="931317" y="1479748"/>
            <a:ext cx="20193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Sfântul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Nicolae</a:t>
            </a:r>
            <a:endParaRPr lang="en-US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 rot="19400363">
            <a:off x="255521" y="1019736"/>
            <a:ext cx="25336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6 </a:t>
            </a:r>
            <a:r>
              <a:rPr lang="en-US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Decembrie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, 2015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048000" y="533400"/>
            <a:ext cx="556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vi-VN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,,Sărbători Fericite !''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5791200" y="6172200"/>
            <a:ext cx="2876550" cy="247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Prof. Cosma Teodora</a:t>
            </a:r>
            <a:endParaRPr lang="en-US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3" name="Picture 9" descr="C:\Users\Teodora\Pictures\Imagini-Moș Nicolae,2015\ghetuta-mos-nicola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1000" y="2667000"/>
            <a:ext cx="3276600" cy="3733800"/>
          </a:xfrm>
          <a:prstGeom prst="rect">
            <a:avLst/>
          </a:prstGeom>
          <a:noFill/>
        </p:spPr>
      </p:pic>
      <p:pic>
        <p:nvPicPr>
          <p:cNvPr id="1034" name="Picture 10" descr="C:\Users\Teodora\Pictures\Imagini-Moș Nicolae,2015\op1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657600" y="1295400"/>
            <a:ext cx="5105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2015-12-06T13:17:08Z</dcterms:modified>
</cp:coreProperties>
</file>