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763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6400800" cy="588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0"/>
            <a:ext cx="297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2017-10-16T04:50:25Z</dcterms:modified>
</cp:coreProperties>
</file>