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1224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371600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2019-08-07T12:31:55Z</dcterms:modified>
</cp:coreProperties>
</file>