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937250" cy="477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Careu cu noțiuni matematice - Nr. 7</a:t>
            </a:r>
            <a:endParaRPr lang="en-US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038600"/>
            <a:ext cx="971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66422">
            <a:off x="1062336" y="1103224"/>
            <a:ext cx="6286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5105400"/>
            <a:ext cx="99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614822">
            <a:off x="1336154" y="5042977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346007">
            <a:off x="7257400" y="1142589"/>
            <a:ext cx="9715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62200" y="1066800"/>
          <a:ext cx="4343397" cy="3809994"/>
        </p:xfrm>
        <a:graphic>
          <a:graphicData uri="http://schemas.openxmlformats.org/drawingml/2006/table">
            <a:tbl>
              <a:tblPr/>
              <a:tblGrid>
                <a:gridCol w="216713"/>
                <a:gridCol w="216713"/>
                <a:gridCol w="216713"/>
                <a:gridCol w="216713"/>
                <a:gridCol w="217284"/>
                <a:gridCol w="217284"/>
                <a:gridCol w="217284"/>
                <a:gridCol w="217284"/>
                <a:gridCol w="190026"/>
                <a:gridCol w="244543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  <a:gridCol w="217284"/>
              </a:tblGrid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2590800"/>
            <a:ext cx="11334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2895600"/>
            <a:ext cx="11144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759322">
            <a:off x="381000" y="3810000"/>
            <a:ext cx="1704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5410200"/>
            <a:ext cx="1695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00" y="5943600"/>
            <a:ext cx="145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2019-08-27T18:49:58Z</dcterms:modified>
</cp:coreProperties>
</file>