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738188"/>
            <a:ext cx="762952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2019-10-07T17:37:31Z</dcterms:modified>
</cp:coreProperties>
</file>