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C:\Users\Teodora\Pictures\11.07.2017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0"/>
            <a:ext cx="1295400" cy="12954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381000"/>
            <a:ext cx="5398639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2017-07-11T16:09:11Z</dcterms:modified>
</cp:coreProperties>
</file>