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16245847sapin-gif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048000"/>
            <a:ext cx="2362200" cy="3810000"/>
          </a:xfrm>
          <a:prstGeom prst="rect">
            <a:avLst/>
          </a:prstGeom>
          <a:noFill/>
        </p:spPr>
      </p:pic>
      <p:pic>
        <p:nvPicPr>
          <p:cNvPr id="1027" name="Picture 3" descr="C:\Users\Teodora\Pictures\santa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895600" cy="3276600"/>
          </a:xfrm>
          <a:prstGeom prst="rect">
            <a:avLst/>
          </a:prstGeom>
          <a:noFill/>
        </p:spPr>
      </p:pic>
      <p:pic>
        <p:nvPicPr>
          <p:cNvPr id="1028" name="Picture 4" descr="C:\Users\Teodora\Pictures\zr9a0craciun_fericit_online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0"/>
            <a:ext cx="1981200" cy="2590800"/>
          </a:xfrm>
          <a:prstGeom prst="rect">
            <a:avLst/>
          </a:prstGeom>
          <a:noFill/>
        </p:spPr>
      </p:pic>
      <p:pic>
        <p:nvPicPr>
          <p:cNvPr id="1030" name="Picture 6" descr="C:\Users\Teodora\Pictures\nasterea-domnulu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0"/>
            <a:ext cx="4297363" cy="4992687"/>
          </a:xfrm>
          <a:prstGeom prst="rect">
            <a:avLst/>
          </a:prstGeom>
          <a:noFill/>
        </p:spPr>
      </p:pic>
      <p:pic>
        <p:nvPicPr>
          <p:cNvPr id="1032" name="Picture 8" descr="C:\Users\Teodora\Pictures\th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599" y="4953000"/>
            <a:ext cx="1981201" cy="1905000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259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C:\Users\Teodora\Pictures\mos-craciun-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276601"/>
            <a:ext cx="2895600" cy="3581400"/>
          </a:xfrm>
          <a:prstGeom prst="rect">
            <a:avLst/>
          </a:prstGeom>
          <a:noFill/>
        </p:spPr>
      </p:pic>
      <p:pic>
        <p:nvPicPr>
          <p:cNvPr id="1035" name="Picture 11" descr="C:\Users\Teodora\Pictures\resize_of_lm__6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95600" y="4953000"/>
            <a:ext cx="1944201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2014-12-25T20:57:17Z</dcterms:modified>
</cp:coreProperties>
</file>