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057400"/>
            <a:ext cx="5410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1066800"/>
            <a:ext cx="2333625" cy="30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2015-12-24T10:44:33Z</dcterms:modified>
</cp:coreProperties>
</file>