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7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odora\Pictures\0032anna_41a2bcde3deca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28800"/>
            <a:ext cx="4708104" cy="466344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81000"/>
            <a:ext cx="53625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 descr="C:\Users\Teodora\Pictures\targ-de-past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1752600"/>
            <a:ext cx="3505200" cy="2333625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990600"/>
            <a:ext cx="56007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 descr="C:\Users\Teodora\Pictures\thumb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0" y="4267200"/>
            <a:ext cx="2767013" cy="2286000"/>
          </a:xfrm>
          <a:prstGeom prst="rect">
            <a:avLst/>
          </a:prstGeom>
          <a:noFill/>
        </p:spPr>
      </p:pic>
      <p:pic>
        <p:nvPicPr>
          <p:cNvPr id="8" name="Picture 2" descr="C:\Users\Teodora\Pictures\2e4f4549e6e2e184b5261b7636b813b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95800" y="4267200"/>
            <a:ext cx="1524000" cy="2219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8</cp:revision>
  <dcterms:created xsi:type="dcterms:W3CDTF">2006-08-16T00:00:00Z</dcterms:created>
  <dcterms:modified xsi:type="dcterms:W3CDTF">2016-05-01T05:22:39Z</dcterms:modified>
</cp:coreProperties>
</file>