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128588"/>
            <a:ext cx="7534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2023-03-01T17:21:49Z</dcterms:modified>
</cp:coreProperties>
</file>